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1847E7-4AC0-4E02-906D-DBAB4FFD564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22BF65-7E8D-4CFE-925B-04286B545622}">
      <dgm:prSet phldrT="[Текст]"/>
      <dgm:spPr/>
      <dgm:t>
        <a:bodyPr/>
        <a:lstStyle/>
        <a:p>
          <a:r>
            <a:rPr lang="ru-RU" dirty="0" smtClean="0"/>
            <a:t>Литература</a:t>
          </a:r>
          <a:endParaRPr lang="ru-RU" dirty="0"/>
        </a:p>
      </dgm:t>
    </dgm:pt>
    <dgm:pt modelId="{B85A371C-053A-4200-8861-A9760ADC29B9}" type="parTrans" cxnId="{5BD32667-2879-408B-A1AC-A712BD17ABD0}">
      <dgm:prSet/>
      <dgm:spPr/>
      <dgm:t>
        <a:bodyPr/>
        <a:lstStyle/>
        <a:p>
          <a:endParaRPr lang="ru-RU"/>
        </a:p>
      </dgm:t>
    </dgm:pt>
    <dgm:pt modelId="{19CC48B7-5265-40D3-B1FB-766DC877C0D7}" type="sibTrans" cxnId="{5BD32667-2879-408B-A1AC-A712BD17ABD0}">
      <dgm:prSet/>
      <dgm:spPr/>
      <dgm:t>
        <a:bodyPr/>
        <a:lstStyle/>
        <a:p>
          <a:endParaRPr lang="ru-RU"/>
        </a:p>
      </dgm:t>
    </dgm:pt>
    <dgm:pt modelId="{2397ABA2-0044-4DC0-9E52-F590D1F5BC6D}">
      <dgm:prSet phldrT="[Текст]"/>
      <dgm:spPr/>
      <dgm:t>
        <a:bodyPr/>
        <a:lstStyle/>
        <a:p>
          <a:r>
            <a:rPr lang="ru-RU" dirty="0" smtClean="0"/>
            <a:t>Обществознание </a:t>
          </a:r>
          <a:endParaRPr lang="ru-RU" dirty="0"/>
        </a:p>
      </dgm:t>
    </dgm:pt>
    <dgm:pt modelId="{F55EB008-A40A-4D08-A6E8-FED66CF70C3D}" type="parTrans" cxnId="{6E6EF804-191B-4DC6-9B46-21946E47590B}">
      <dgm:prSet/>
      <dgm:spPr/>
      <dgm:t>
        <a:bodyPr/>
        <a:lstStyle/>
        <a:p>
          <a:endParaRPr lang="ru-RU"/>
        </a:p>
      </dgm:t>
    </dgm:pt>
    <dgm:pt modelId="{411F6ADB-8FA5-4BA6-A2A2-D1D0E326DE17}" type="sibTrans" cxnId="{6E6EF804-191B-4DC6-9B46-21946E47590B}">
      <dgm:prSet/>
      <dgm:spPr/>
      <dgm:t>
        <a:bodyPr/>
        <a:lstStyle/>
        <a:p>
          <a:endParaRPr lang="ru-RU"/>
        </a:p>
      </dgm:t>
    </dgm:pt>
    <dgm:pt modelId="{B6157C41-FBA2-464A-9D8F-BA0439C6A507}" type="pres">
      <dgm:prSet presAssocID="{4B1847E7-4AC0-4E02-906D-DBAB4FFD564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7D1ADF-52F7-4834-ADB4-1F179511160D}" type="pres">
      <dgm:prSet presAssocID="{0A22BF65-7E8D-4CFE-925B-04286B545622}" presName="parentLin" presStyleCnt="0"/>
      <dgm:spPr/>
    </dgm:pt>
    <dgm:pt modelId="{E19C6203-8DF3-4C80-9275-0B32D0B01105}" type="pres">
      <dgm:prSet presAssocID="{0A22BF65-7E8D-4CFE-925B-04286B545622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98E6D4B-0918-453D-AEB6-B93F415A940E}" type="pres">
      <dgm:prSet presAssocID="{0A22BF65-7E8D-4CFE-925B-04286B54562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6B184B-E38C-4370-B767-15E737068996}" type="pres">
      <dgm:prSet presAssocID="{0A22BF65-7E8D-4CFE-925B-04286B545622}" presName="negativeSpace" presStyleCnt="0"/>
      <dgm:spPr/>
    </dgm:pt>
    <dgm:pt modelId="{F168F018-5085-4D3A-94B0-21CA56D61131}" type="pres">
      <dgm:prSet presAssocID="{0A22BF65-7E8D-4CFE-925B-04286B545622}" presName="childText" presStyleLbl="conFgAcc1" presStyleIdx="0" presStyleCnt="2">
        <dgm:presLayoutVars>
          <dgm:bulletEnabled val="1"/>
        </dgm:presLayoutVars>
      </dgm:prSet>
      <dgm:spPr/>
    </dgm:pt>
    <dgm:pt modelId="{5778DFD3-A6EB-48C9-AC1B-DE57D2726872}" type="pres">
      <dgm:prSet presAssocID="{19CC48B7-5265-40D3-B1FB-766DC877C0D7}" presName="spaceBetweenRectangles" presStyleCnt="0"/>
      <dgm:spPr/>
    </dgm:pt>
    <dgm:pt modelId="{CF304508-D985-45A6-B680-B39D275AD7C5}" type="pres">
      <dgm:prSet presAssocID="{2397ABA2-0044-4DC0-9E52-F590D1F5BC6D}" presName="parentLin" presStyleCnt="0"/>
      <dgm:spPr/>
    </dgm:pt>
    <dgm:pt modelId="{0C8F6AC4-CEA2-47AC-B18C-1516A74CC023}" type="pres">
      <dgm:prSet presAssocID="{2397ABA2-0044-4DC0-9E52-F590D1F5BC6D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44760F0-5280-4856-BC12-31284EF7FBA4}" type="pres">
      <dgm:prSet presAssocID="{2397ABA2-0044-4DC0-9E52-F590D1F5BC6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37B504-5203-462F-8823-7D88E160FEBE}" type="pres">
      <dgm:prSet presAssocID="{2397ABA2-0044-4DC0-9E52-F590D1F5BC6D}" presName="negativeSpace" presStyleCnt="0"/>
      <dgm:spPr/>
    </dgm:pt>
    <dgm:pt modelId="{A77F3BBE-BA4C-4D90-AF6F-A9D0C1C13558}" type="pres">
      <dgm:prSet presAssocID="{2397ABA2-0044-4DC0-9E52-F590D1F5BC6D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E6EF804-191B-4DC6-9B46-21946E47590B}" srcId="{4B1847E7-4AC0-4E02-906D-DBAB4FFD564E}" destId="{2397ABA2-0044-4DC0-9E52-F590D1F5BC6D}" srcOrd="1" destOrd="0" parTransId="{F55EB008-A40A-4D08-A6E8-FED66CF70C3D}" sibTransId="{411F6ADB-8FA5-4BA6-A2A2-D1D0E326DE17}"/>
    <dgm:cxn modelId="{E49FBDA8-F351-4ED9-96C0-5B6F13654806}" type="presOf" srcId="{0A22BF65-7E8D-4CFE-925B-04286B545622}" destId="{A98E6D4B-0918-453D-AEB6-B93F415A940E}" srcOrd="1" destOrd="0" presId="urn:microsoft.com/office/officeart/2005/8/layout/list1"/>
    <dgm:cxn modelId="{26C82217-08A9-4F84-ACB6-CA4CF5C8B025}" type="presOf" srcId="{0A22BF65-7E8D-4CFE-925B-04286B545622}" destId="{E19C6203-8DF3-4C80-9275-0B32D0B01105}" srcOrd="0" destOrd="0" presId="urn:microsoft.com/office/officeart/2005/8/layout/list1"/>
    <dgm:cxn modelId="{E7F346E3-AD02-4D4A-9EAC-7B2CE335232A}" type="presOf" srcId="{2397ABA2-0044-4DC0-9E52-F590D1F5BC6D}" destId="{A44760F0-5280-4856-BC12-31284EF7FBA4}" srcOrd="1" destOrd="0" presId="urn:microsoft.com/office/officeart/2005/8/layout/list1"/>
    <dgm:cxn modelId="{5BD32667-2879-408B-A1AC-A712BD17ABD0}" srcId="{4B1847E7-4AC0-4E02-906D-DBAB4FFD564E}" destId="{0A22BF65-7E8D-4CFE-925B-04286B545622}" srcOrd="0" destOrd="0" parTransId="{B85A371C-053A-4200-8861-A9760ADC29B9}" sibTransId="{19CC48B7-5265-40D3-B1FB-766DC877C0D7}"/>
    <dgm:cxn modelId="{9B9607C7-3D74-424F-9D66-FCE4A1C3430D}" type="presOf" srcId="{4B1847E7-4AC0-4E02-906D-DBAB4FFD564E}" destId="{B6157C41-FBA2-464A-9D8F-BA0439C6A507}" srcOrd="0" destOrd="0" presId="urn:microsoft.com/office/officeart/2005/8/layout/list1"/>
    <dgm:cxn modelId="{55750E70-D404-455C-9B22-A817B6B44D93}" type="presOf" srcId="{2397ABA2-0044-4DC0-9E52-F590D1F5BC6D}" destId="{0C8F6AC4-CEA2-47AC-B18C-1516A74CC023}" srcOrd="0" destOrd="0" presId="urn:microsoft.com/office/officeart/2005/8/layout/list1"/>
    <dgm:cxn modelId="{DC91BEAD-0189-4DF8-9E30-2933E477CE37}" type="presParOf" srcId="{B6157C41-FBA2-464A-9D8F-BA0439C6A507}" destId="{297D1ADF-52F7-4834-ADB4-1F179511160D}" srcOrd="0" destOrd="0" presId="urn:microsoft.com/office/officeart/2005/8/layout/list1"/>
    <dgm:cxn modelId="{C7928DFB-A598-4F13-A8CA-8F8FBB6DFDDD}" type="presParOf" srcId="{297D1ADF-52F7-4834-ADB4-1F179511160D}" destId="{E19C6203-8DF3-4C80-9275-0B32D0B01105}" srcOrd="0" destOrd="0" presId="urn:microsoft.com/office/officeart/2005/8/layout/list1"/>
    <dgm:cxn modelId="{B1723D20-07D4-4480-B82F-C4FF7337D1C9}" type="presParOf" srcId="{297D1ADF-52F7-4834-ADB4-1F179511160D}" destId="{A98E6D4B-0918-453D-AEB6-B93F415A940E}" srcOrd="1" destOrd="0" presId="urn:microsoft.com/office/officeart/2005/8/layout/list1"/>
    <dgm:cxn modelId="{5AF821C1-3B87-4DA7-9568-98DF3EE8D794}" type="presParOf" srcId="{B6157C41-FBA2-464A-9D8F-BA0439C6A507}" destId="{8E6B184B-E38C-4370-B767-15E737068996}" srcOrd="1" destOrd="0" presId="urn:microsoft.com/office/officeart/2005/8/layout/list1"/>
    <dgm:cxn modelId="{7092D86C-05E7-43FC-971E-1EBACC7BDCF6}" type="presParOf" srcId="{B6157C41-FBA2-464A-9D8F-BA0439C6A507}" destId="{F168F018-5085-4D3A-94B0-21CA56D61131}" srcOrd="2" destOrd="0" presId="urn:microsoft.com/office/officeart/2005/8/layout/list1"/>
    <dgm:cxn modelId="{0972E7E7-0502-4052-9C17-32F651AB29C1}" type="presParOf" srcId="{B6157C41-FBA2-464A-9D8F-BA0439C6A507}" destId="{5778DFD3-A6EB-48C9-AC1B-DE57D2726872}" srcOrd="3" destOrd="0" presId="urn:microsoft.com/office/officeart/2005/8/layout/list1"/>
    <dgm:cxn modelId="{7717B8B0-E2D6-4579-9EFD-F664630FA593}" type="presParOf" srcId="{B6157C41-FBA2-464A-9D8F-BA0439C6A507}" destId="{CF304508-D985-45A6-B680-B39D275AD7C5}" srcOrd="4" destOrd="0" presId="urn:microsoft.com/office/officeart/2005/8/layout/list1"/>
    <dgm:cxn modelId="{9791E67A-39A2-4687-BF0F-7F2ACF4BB26D}" type="presParOf" srcId="{CF304508-D985-45A6-B680-B39D275AD7C5}" destId="{0C8F6AC4-CEA2-47AC-B18C-1516A74CC023}" srcOrd="0" destOrd="0" presId="urn:microsoft.com/office/officeart/2005/8/layout/list1"/>
    <dgm:cxn modelId="{73AE660E-C45E-4BCE-A7FE-A3BDF614F660}" type="presParOf" srcId="{CF304508-D985-45A6-B680-B39D275AD7C5}" destId="{A44760F0-5280-4856-BC12-31284EF7FBA4}" srcOrd="1" destOrd="0" presId="urn:microsoft.com/office/officeart/2005/8/layout/list1"/>
    <dgm:cxn modelId="{0EFAA8A6-2836-406B-8235-1465CA5B7D01}" type="presParOf" srcId="{B6157C41-FBA2-464A-9D8F-BA0439C6A507}" destId="{2937B504-5203-462F-8823-7D88E160FEBE}" srcOrd="5" destOrd="0" presId="urn:microsoft.com/office/officeart/2005/8/layout/list1"/>
    <dgm:cxn modelId="{095CA413-6CA0-4C77-8312-5FE120F1C70D}" type="presParOf" srcId="{B6157C41-FBA2-464A-9D8F-BA0439C6A507}" destId="{A77F3BBE-BA4C-4D90-AF6F-A9D0C1C1355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EF8B09-A97A-4171-93D5-6D5AC3DB1342}" type="doc">
      <dgm:prSet loTypeId="urn:microsoft.com/office/officeart/2005/8/layout/hProcess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956120-6839-4B82-9704-73A6EA1A0648}">
      <dgm:prSet phldrT="[Текст]"/>
      <dgm:spPr/>
      <dgm:t>
        <a:bodyPr/>
        <a:lstStyle/>
        <a:p>
          <a:r>
            <a:rPr lang="ru-RU" dirty="0" smtClean="0"/>
            <a:t>Шаг 1</a:t>
          </a:r>
          <a:endParaRPr lang="ru-RU" dirty="0"/>
        </a:p>
      </dgm:t>
    </dgm:pt>
    <dgm:pt modelId="{E3B0FCEF-EA59-4B9A-B03C-907F29889378}" type="parTrans" cxnId="{92D3CED6-6C8A-44F7-A1D3-97B0F339EC61}">
      <dgm:prSet/>
      <dgm:spPr/>
      <dgm:t>
        <a:bodyPr/>
        <a:lstStyle/>
        <a:p>
          <a:endParaRPr lang="ru-RU"/>
        </a:p>
      </dgm:t>
    </dgm:pt>
    <dgm:pt modelId="{2501DB1D-5EC4-42A3-B936-E6BA8F393E39}" type="sibTrans" cxnId="{92D3CED6-6C8A-44F7-A1D3-97B0F339EC61}">
      <dgm:prSet/>
      <dgm:spPr/>
      <dgm:t>
        <a:bodyPr/>
        <a:lstStyle/>
        <a:p>
          <a:endParaRPr lang="ru-RU"/>
        </a:p>
      </dgm:t>
    </dgm:pt>
    <dgm:pt modelId="{C44898BB-C77B-4A0D-92C8-69939ACE7F7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Получение аттестата об основном общем образовании</a:t>
          </a:r>
        </a:p>
        <a:p>
          <a:endParaRPr lang="ru-RU" dirty="0" smtClean="0">
            <a:solidFill>
              <a:schemeClr val="tx1"/>
            </a:solidFill>
          </a:endParaRPr>
        </a:p>
        <a:p>
          <a:r>
            <a:rPr lang="ru-RU" dirty="0" smtClean="0">
              <a:solidFill>
                <a:schemeClr val="bg1"/>
              </a:solidFill>
            </a:rPr>
            <a:t>Июнь </a:t>
          </a:r>
          <a:endParaRPr lang="ru-RU" dirty="0">
            <a:solidFill>
              <a:schemeClr val="bg1"/>
            </a:solidFill>
          </a:endParaRPr>
        </a:p>
      </dgm:t>
    </dgm:pt>
    <dgm:pt modelId="{B89FD3A5-9D7A-48DB-8B37-2F1B9850A8DC}" type="parTrans" cxnId="{D1A83F37-5F60-4A4F-A9E8-90AD62932AA1}">
      <dgm:prSet/>
      <dgm:spPr/>
      <dgm:t>
        <a:bodyPr/>
        <a:lstStyle/>
        <a:p>
          <a:endParaRPr lang="ru-RU"/>
        </a:p>
      </dgm:t>
    </dgm:pt>
    <dgm:pt modelId="{A451520C-F800-450B-B828-78525ADC0595}" type="sibTrans" cxnId="{D1A83F37-5F60-4A4F-A9E8-90AD62932AA1}">
      <dgm:prSet/>
      <dgm:spPr/>
      <dgm:t>
        <a:bodyPr/>
        <a:lstStyle/>
        <a:p>
          <a:endParaRPr lang="ru-RU"/>
        </a:p>
      </dgm:t>
    </dgm:pt>
    <dgm:pt modelId="{51D4A5D7-F5AD-48CE-A501-8BA9CA61107A}">
      <dgm:prSet phldrT="[Текст]"/>
      <dgm:spPr/>
      <dgm:t>
        <a:bodyPr/>
        <a:lstStyle/>
        <a:p>
          <a:r>
            <a:rPr lang="ru-RU" dirty="0" smtClean="0"/>
            <a:t>Шаг 2</a:t>
          </a:r>
          <a:endParaRPr lang="ru-RU" dirty="0"/>
        </a:p>
      </dgm:t>
    </dgm:pt>
    <dgm:pt modelId="{E2C7DF32-57D2-4C2D-BC2A-9688C2D3A50A}" type="parTrans" cxnId="{19E9C296-AD87-42DB-8237-CF7AA7F385EA}">
      <dgm:prSet/>
      <dgm:spPr/>
      <dgm:t>
        <a:bodyPr/>
        <a:lstStyle/>
        <a:p>
          <a:endParaRPr lang="ru-RU"/>
        </a:p>
      </dgm:t>
    </dgm:pt>
    <dgm:pt modelId="{1E978049-CDA2-44AF-A920-491F8BE4D8B9}" type="sibTrans" cxnId="{19E9C296-AD87-42DB-8237-CF7AA7F385EA}">
      <dgm:prSet/>
      <dgm:spPr/>
      <dgm:t>
        <a:bodyPr/>
        <a:lstStyle/>
        <a:p>
          <a:endParaRPr lang="ru-RU"/>
        </a:p>
      </dgm:t>
    </dgm:pt>
    <dgm:pt modelId="{D81BA865-6CC7-4468-9F20-C6AC941043C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Подача заявления на участие в конкурсном отборе</a:t>
          </a:r>
        </a:p>
        <a:p>
          <a:endParaRPr lang="ru-RU" dirty="0" smtClean="0">
            <a:solidFill>
              <a:schemeClr val="tx1"/>
            </a:solidFill>
          </a:endParaRPr>
        </a:p>
        <a:p>
          <a:r>
            <a:rPr lang="ru-RU" dirty="0" smtClean="0">
              <a:solidFill>
                <a:schemeClr val="bg1"/>
              </a:solidFill>
            </a:rPr>
            <a:t>Июнь-июль</a:t>
          </a:r>
          <a:endParaRPr lang="ru-RU" dirty="0">
            <a:solidFill>
              <a:schemeClr val="bg1"/>
            </a:solidFill>
          </a:endParaRPr>
        </a:p>
      </dgm:t>
    </dgm:pt>
    <dgm:pt modelId="{1E299A64-BF50-4947-B588-19EFF5DFCFA0}" type="parTrans" cxnId="{4EEDE9A4-E52E-4E91-9957-EFD1341CC27B}">
      <dgm:prSet/>
      <dgm:spPr/>
      <dgm:t>
        <a:bodyPr/>
        <a:lstStyle/>
        <a:p>
          <a:endParaRPr lang="ru-RU"/>
        </a:p>
      </dgm:t>
    </dgm:pt>
    <dgm:pt modelId="{9EB76AED-14C9-40F9-B76A-7A20DD29B13C}" type="sibTrans" cxnId="{4EEDE9A4-E52E-4E91-9957-EFD1341CC27B}">
      <dgm:prSet/>
      <dgm:spPr/>
      <dgm:t>
        <a:bodyPr/>
        <a:lstStyle/>
        <a:p>
          <a:endParaRPr lang="ru-RU"/>
        </a:p>
      </dgm:t>
    </dgm:pt>
    <dgm:pt modelId="{67E0436A-97D3-4B3A-9E22-F60ED5DFA1B1}">
      <dgm:prSet phldrT="[Текст]"/>
      <dgm:spPr/>
      <dgm:t>
        <a:bodyPr/>
        <a:lstStyle/>
        <a:p>
          <a:r>
            <a:rPr lang="ru-RU" dirty="0" smtClean="0"/>
            <a:t>Шаг 3</a:t>
          </a:r>
          <a:endParaRPr lang="ru-RU" dirty="0"/>
        </a:p>
      </dgm:t>
    </dgm:pt>
    <dgm:pt modelId="{F90A0CF0-73D9-4B1C-9697-69A60B20EB2A}" type="parTrans" cxnId="{A0002464-3CE1-45F8-9EE2-BFF043BE4142}">
      <dgm:prSet/>
      <dgm:spPr/>
      <dgm:t>
        <a:bodyPr/>
        <a:lstStyle/>
        <a:p>
          <a:endParaRPr lang="ru-RU"/>
        </a:p>
      </dgm:t>
    </dgm:pt>
    <dgm:pt modelId="{3984BA42-0458-48F6-8C47-AD5CFB97D8B1}" type="sibTrans" cxnId="{A0002464-3CE1-45F8-9EE2-BFF043BE4142}">
      <dgm:prSet/>
      <dgm:spPr/>
      <dgm:t>
        <a:bodyPr/>
        <a:lstStyle/>
        <a:p>
          <a:endParaRPr lang="ru-RU"/>
        </a:p>
      </dgm:t>
    </dgm:pt>
    <dgm:pt modelId="{66F2CDF8-946D-404D-B6FC-EDDCA527D0FC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Успешное прохождение конкурсного отбора </a:t>
          </a:r>
        </a:p>
        <a:p>
          <a:endParaRPr lang="ru-RU" dirty="0" smtClean="0">
            <a:solidFill>
              <a:schemeClr val="tx1"/>
            </a:solidFill>
          </a:endParaRPr>
        </a:p>
        <a:p>
          <a:endParaRPr lang="ru-RU" dirty="0" smtClean="0">
            <a:solidFill>
              <a:schemeClr val="bg1"/>
            </a:solidFill>
          </a:endParaRPr>
        </a:p>
        <a:p>
          <a:r>
            <a:rPr lang="ru-RU" dirty="0" smtClean="0">
              <a:solidFill>
                <a:schemeClr val="bg1"/>
              </a:solidFill>
            </a:rPr>
            <a:t>Июль-август</a:t>
          </a:r>
          <a:endParaRPr lang="ru-RU" dirty="0">
            <a:solidFill>
              <a:schemeClr val="bg1"/>
            </a:solidFill>
          </a:endParaRPr>
        </a:p>
      </dgm:t>
    </dgm:pt>
    <dgm:pt modelId="{AB035C6C-EE71-469A-8521-9C9BDCCD920D}" type="parTrans" cxnId="{B5AEBF1F-1A75-4551-89A1-423C99E4FDB0}">
      <dgm:prSet/>
      <dgm:spPr/>
      <dgm:t>
        <a:bodyPr/>
        <a:lstStyle/>
        <a:p>
          <a:endParaRPr lang="ru-RU"/>
        </a:p>
      </dgm:t>
    </dgm:pt>
    <dgm:pt modelId="{30654D19-CF3F-49EE-A581-A959A1051F29}" type="sibTrans" cxnId="{B5AEBF1F-1A75-4551-89A1-423C99E4FDB0}">
      <dgm:prSet/>
      <dgm:spPr/>
      <dgm:t>
        <a:bodyPr/>
        <a:lstStyle/>
        <a:p>
          <a:endParaRPr lang="ru-RU"/>
        </a:p>
      </dgm:t>
    </dgm:pt>
    <dgm:pt modelId="{179179C6-1057-4FA1-BF8C-127590CD5432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Шаг 4</a:t>
          </a:r>
          <a:endParaRPr lang="ru-RU" dirty="0">
            <a:solidFill>
              <a:schemeClr val="bg1"/>
            </a:solidFill>
          </a:endParaRPr>
        </a:p>
      </dgm:t>
    </dgm:pt>
    <dgm:pt modelId="{9010BD54-F808-4FA6-82C3-34A3B302CF09}" type="parTrans" cxnId="{945EEC41-93D2-4791-AA9A-52E625B2CB35}">
      <dgm:prSet/>
      <dgm:spPr/>
      <dgm:t>
        <a:bodyPr/>
        <a:lstStyle/>
        <a:p>
          <a:endParaRPr lang="ru-RU"/>
        </a:p>
      </dgm:t>
    </dgm:pt>
    <dgm:pt modelId="{5AEB2F64-4D98-43F7-AD7D-66B37A93436F}" type="sibTrans" cxnId="{945EEC41-93D2-4791-AA9A-52E625B2CB35}">
      <dgm:prSet/>
      <dgm:spPr/>
      <dgm:t>
        <a:bodyPr/>
        <a:lstStyle/>
        <a:p>
          <a:endParaRPr lang="ru-RU"/>
        </a:p>
      </dgm:t>
    </dgm:pt>
    <dgm:pt modelId="{E1EF030E-E26E-450C-886B-630C0C0524C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Подача заявления на зачисление в 10 класс</a:t>
          </a:r>
        </a:p>
        <a:p>
          <a:endParaRPr lang="ru-RU" dirty="0" smtClean="0">
            <a:solidFill>
              <a:schemeClr val="tx1"/>
            </a:solidFill>
          </a:endParaRPr>
        </a:p>
        <a:p>
          <a:endParaRPr lang="ru-RU" dirty="0" smtClean="0">
            <a:solidFill>
              <a:schemeClr val="tx1"/>
            </a:solidFill>
          </a:endParaRPr>
        </a:p>
        <a:p>
          <a:r>
            <a:rPr lang="ru-RU" dirty="0" smtClean="0">
              <a:solidFill>
                <a:schemeClr val="bg1"/>
              </a:solidFill>
            </a:rPr>
            <a:t>Август</a:t>
          </a:r>
          <a:r>
            <a:rPr lang="ru-RU" dirty="0" smtClean="0">
              <a:solidFill>
                <a:schemeClr val="tx1"/>
              </a:solidFill>
            </a:rPr>
            <a:t> </a:t>
          </a:r>
          <a:endParaRPr lang="ru-RU" dirty="0">
            <a:solidFill>
              <a:schemeClr val="tx1"/>
            </a:solidFill>
          </a:endParaRPr>
        </a:p>
      </dgm:t>
    </dgm:pt>
    <dgm:pt modelId="{81947386-80BA-4C70-9A59-8A67A3812B71}" type="parTrans" cxnId="{73707C1A-FD81-4EB7-8F60-27995C074422}">
      <dgm:prSet/>
      <dgm:spPr/>
      <dgm:t>
        <a:bodyPr/>
        <a:lstStyle/>
        <a:p>
          <a:endParaRPr lang="ru-RU"/>
        </a:p>
      </dgm:t>
    </dgm:pt>
    <dgm:pt modelId="{DF40F648-0E1B-40AE-BD7F-315995D3F9FB}" type="sibTrans" cxnId="{73707C1A-FD81-4EB7-8F60-27995C074422}">
      <dgm:prSet/>
      <dgm:spPr/>
      <dgm:t>
        <a:bodyPr/>
        <a:lstStyle/>
        <a:p>
          <a:endParaRPr lang="ru-RU"/>
        </a:p>
      </dgm:t>
    </dgm:pt>
    <dgm:pt modelId="{A99397B6-BF7E-4781-9C09-93B74D68A096}" type="pres">
      <dgm:prSet presAssocID="{98EF8B09-A97A-4171-93D5-6D5AC3DB13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C48F38-905D-4EBC-8A60-C97336EEE2A0}" type="pres">
      <dgm:prSet presAssocID="{CF956120-6839-4B82-9704-73A6EA1A0648}" presName="compositeNode" presStyleCnt="0">
        <dgm:presLayoutVars>
          <dgm:bulletEnabled val="1"/>
        </dgm:presLayoutVars>
      </dgm:prSet>
      <dgm:spPr/>
    </dgm:pt>
    <dgm:pt modelId="{C4699493-00FA-48E0-BB52-DC95DF588863}" type="pres">
      <dgm:prSet presAssocID="{CF956120-6839-4B82-9704-73A6EA1A0648}" presName="bgRect" presStyleLbl="node1" presStyleIdx="0" presStyleCnt="4"/>
      <dgm:spPr/>
      <dgm:t>
        <a:bodyPr/>
        <a:lstStyle/>
        <a:p>
          <a:endParaRPr lang="ru-RU"/>
        </a:p>
      </dgm:t>
    </dgm:pt>
    <dgm:pt modelId="{AE33EEA4-5B0F-4DF2-9E72-B268BB0CDEE2}" type="pres">
      <dgm:prSet presAssocID="{CF956120-6839-4B82-9704-73A6EA1A0648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34712B-42C6-492F-9FF9-CEF357548700}" type="pres">
      <dgm:prSet presAssocID="{CF956120-6839-4B82-9704-73A6EA1A0648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E27746-BD91-4BDE-A366-6B570F32A420}" type="pres">
      <dgm:prSet presAssocID="{2501DB1D-5EC4-42A3-B936-E6BA8F393E39}" presName="hSp" presStyleCnt="0"/>
      <dgm:spPr/>
    </dgm:pt>
    <dgm:pt modelId="{BA429AB8-9C27-4BB2-B69A-E446EDF3768A}" type="pres">
      <dgm:prSet presAssocID="{2501DB1D-5EC4-42A3-B936-E6BA8F393E39}" presName="vProcSp" presStyleCnt="0"/>
      <dgm:spPr/>
    </dgm:pt>
    <dgm:pt modelId="{ECD8EC68-8E05-4F9A-8B3E-3405D311EA0D}" type="pres">
      <dgm:prSet presAssocID="{2501DB1D-5EC4-42A3-B936-E6BA8F393E39}" presName="vSp1" presStyleCnt="0"/>
      <dgm:spPr/>
    </dgm:pt>
    <dgm:pt modelId="{5571D5F4-E59D-4212-8B2D-9B5F3B71CE5C}" type="pres">
      <dgm:prSet presAssocID="{2501DB1D-5EC4-42A3-B936-E6BA8F393E39}" presName="simulatedConn" presStyleLbl="solidFgAcc1" presStyleIdx="0" presStyleCnt="3"/>
      <dgm:spPr/>
    </dgm:pt>
    <dgm:pt modelId="{4A8C7B20-86E9-40F7-91FC-26314CCFEC84}" type="pres">
      <dgm:prSet presAssocID="{2501DB1D-5EC4-42A3-B936-E6BA8F393E39}" presName="vSp2" presStyleCnt="0"/>
      <dgm:spPr/>
    </dgm:pt>
    <dgm:pt modelId="{7C85DCF9-AB86-4AEF-A228-9D20BF80E409}" type="pres">
      <dgm:prSet presAssocID="{2501DB1D-5EC4-42A3-B936-E6BA8F393E39}" presName="sibTrans" presStyleCnt="0"/>
      <dgm:spPr/>
    </dgm:pt>
    <dgm:pt modelId="{A55F677F-4297-4637-A71F-DF559BF76F7D}" type="pres">
      <dgm:prSet presAssocID="{51D4A5D7-F5AD-48CE-A501-8BA9CA61107A}" presName="compositeNode" presStyleCnt="0">
        <dgm:presLayoutVars>
          <dgm:bulletEnabled val="1"/>
        </dgm:presLayoutVars>
      </dgm:prSet>
      <dgm:spPr/>
    </dgm:pt>
    <dgm:pt modelId="{B3A4DE54-3E86-4DD3-B513-0C0206634AF4}" type="pres">
      <dgm:prSet presAssocID="{51D4A5D7-F5AD-48CE-A501-8BA9CA61107A}" presName="bgRect" presStyleLbl="node1" presStyleIdx="1" presStyleCnt="4"/>
      <dgm:spPr/>
      <dgm:t>
        <a:bodyPr/>
        <a:lstStyle/>
        <a:p>
          <a:endParaRPr lang="ru-RU"/>
        </a:p>
      </dgm:t>
    </dgm:pt>
    <dgm:pt modelId="{DE2DE815-7B74-4C74-92B2-303E3F09DC22}" type="pres">
      <dgm:prSet presAssocID="{51D4A5D7-F5AD-48CE-A501-8BA9CA61107A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049B91-2A70-4BEB-8EA9-0FE7E60B4880}" type="pres">
      <dgm:prSet presAssocID="{51D4A5D7-F5AD-48CE-A501-8BA9CA61107A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2DA62E-B937-41CA-9B45-F9AB10EC3573}" type="pres">
      <dgm:prSet presAssocID="{1E978049-CDA2-44AF-A920-491F8BE4D8B9}" presName="hSp" presStyleCnt="0"/>
      <dgm:spPr/>
    </dgm:pt>
    <dgm:pt modelId="{655488BE-7ACB-4E5A-B78F-EA8C6644E2F8}" type="pres">
      <dgm:prSet presAssocID="{1E978049-CDA2-44AF-A920-491F8BE4D8B9}" presName="vProcSp" presStyleCnt="0"/>
      <dgm:spPr/>
    </dgm:pt>
    <dgm:pt modelId="{053637E6-2F01-4834-8ED3-754482583CB2}" type="pres">
      <dgm:prSet presAssocID="{1E978049-CDA2-44AF-A920-491F8BE4D8B9}" presName="vSp1" presStyleCnt="0"/>
      <dgm:spPr/>
    </dgm:pt>
    <dgm:pt modelId="{845875E8-D1CC-4A62-8011-FACF4B21C3BF}" type="pres">
      <dgm:prSet presAssocID="{1E978049-CDA2-44AF-A920-491F8BE4D8B9}" presName="simulatedConn" presStyleLbl="solidFgAcc1" presStyleIdx="1" presStyleCnt="3"/>
      <dgm:spPr/>
    </dgm:pt>
    <dgm:pt modelId="{031F7C3D-937A-4DEE-8F2E-941E20DD84C1}" type="pres">
      <dgm:prSet presAssocID="{1E978049-CDA2-44AF-A920-491F8BE4D8B9}" presName="vSp2" presStyleCnt="0"/>
      <dgm:spPr/>
    </dgm:pt>
    <dgm:pt modelId="{90BFF97D-4402-44F3-A44B-67CE3D8B069C}" type="pres">
      <dgm:prSet presAssocID="{1E978049-CDA2-44AF-A920-491F8BE4D8B9}" presName="sibTrans" presStyleCnt="0"/>
      <dgm:spPr/>
    </dgm:pt>
    <dgm:pt modelId="{9F410A29-C633-41C1-BD04-9F8FE64AF5F1}" type="pres">
      <dgm:prSet presAssocID="{67E0436A-97D3-4B3A-9E22-F60ED5DFA1B1}" presName="compositeNode" presStyleCnt="0">
        <dgm:presLayoutVars>
          <dgm:bulletEnabled val="1"/>
        </dgm:presLayoutVars>
      </dgm:prSet>
      <dgm:spPr/>
    </dgm:pt>
    <dgm:pt modelId="{54536D30-22D7-419A-9060-AC3746FC137F}" type="pres">
      <dgm:prSet presAssocID="{67E0436A-97D3-4B3A-9E22-F60ED5DFA1B1}" presName="bgRect" presStyleLbl="node1" presStyleIdx="2" presStyleCnt="4"/>
      <dgm:spPr/>
      <dgm:t>
        <a:bodyPr/>
        <a:lstStyle/>
        <a:p>
          <a:endParaRPr lang="ru-RU"/>
        </a:p>
      </dgm:t>
    </dgm:pt>
    <dgm:pt modelId="{8A8BFC6A-8C7B-4229-9478-72EE72140194}" type="pres">
      <dgm:prSet presAssocID="{67E0436A-97D3-4B3A-9E22-F60ED5DFA1B1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900021-05BA-42BF-90A3-281F9F1150AC}" type="pres">
      <dgm:prSet presAssocID="{67E0436A-97D3-4B3A-9E22-F60ED5DFA1B1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33B933-B1E2-4E40-88BE-89B0BBFEAAB9}" type="pres">
      <dgm:prSet presAssocID="{3984BA42-0458-48F6-8C47-AD5CFB97D8B1}" presName="hSp" presStyleCnt="0"/>
      <dgm:spPr/>
    </dgm:pt>
    <dgm:pt modelId="{E8BC4B2D-DE2D-4D7E-8E50-3931EDD1AB8B}" type="pres">
      <dgm:prSet presAssocID="{3984BA42-0458-48F6-8C47-AD5CFB97D8B1}" presName="vProcSp" presStyleCnt="0"/>
      <dgm:spPr/>
    </dgm:pt>
    <dgm:pt modelId="{E444BC9E-54A8-4478-833D-3E7FFA6BBFC1}" type="pres">
      <dgm:prSet presAssocID="{3984BA42-0458-48F6-8C47-AD5CFB97D8B1}" presName="vSp1" presStyleCnt="0"/>
      <dgm:spPr/>
    </dgm:pt>
    <dgm:pt modelId="{16069E5C-0396-4835-A2A8-A41BE0FE95F3}" type="pres">
      <dgm:prSet presAssocID="{3984BA42-0458-48F6-8C47-AD5CFB97D8B1}" presName="simulatedConn" presStyleLbl="solidFgAcc1" presStyleIdx="2" presStyleCnt="3"/>
      <dgm:spPr/>
    </dgm:pt>
    <dgm:pt modelId="{2F453941-8DC7-487E-9628-F81518930065}" type="pres">
      <dgm:prSet presAssocID="{3984BA42-0458-48F6-8C47-AD5CFB97D8B1}" presName="vSp2" presStyleCnt="0"/>
      <dgm:spPr/>
    </dgm:pt>
    <dgm:pt modelId="{9CFEC7C8-CB52-4402-946C-A3171DF530BA}" type="pres">
      <dgm:prSet presAssocID="{3984BA42-0458-48F6-8C47-AD5CFB97D8B1}" presName="sibTrans" presStyleCnt="0"/>
      <dgm:spPr/>
    </dgm:pt>
    <dgm:pt modelId="{DBF99220-A0C6-4978-9ABF-FABDAEA93FB5}" type="pres">
      <dgm:prSet presAssocID="{179179C6-1057-4FA1-BF8C-127590CD5432}" presName="compositeNode" presStyleCnt="0">
        <dgm:presLayoutVars>
          <dgm:bulletEnabled val="1"/>
        </dgm:presLayoutVars>
      </dgm:prSet>
      <dgm:spPr/>
    </dgm:pt>
    <dgm:pt modelId="{79F18A16-2384-4BD5-B21B-90BFB17599DD}" type="pres">
      <dgm:prSet presAssocID="{179179C6-1057-4FA1-BF8C-127590CD5432}" presName="bgRect" presStyleLbl="node1" presStyleIdx="3" presStyleCnt="4"/>
      <dgm:spPr/>
      <dgm:t>
        <a:bodyPr/>
        <a:lstStyle/>
        <a:p>
          <a:endParaRPr lang="ru-RU"/>
        </a:p>
      </dgm:t>
    </dgm:pt>
    <dgm:pt modelId="{66EEA5CD-8FB4-4D57-86C3-9C407DFE2A0B}" type="pres">
      <dgm:prSet presAssocID="{179179C6-1057-4FA1-BF8C-127590CD5432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89180D-3191-447F-981C-D8F7FFBB352A}" type="pres">
      <dgm:prSet presAssocID="{179179C6-1057-4FA1-BF8C-127590CD5432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707C1A-FD81-4EB7-8F60-27995C074422}" srcId="{179179C6-1057-4FA1-BF8C-127590CD5432}" destId="{E1EF030E-E26E-450C-886B-630C0C0524CB}" srcOrd="0" destOrd="0" parTransId="{81947386-80BA-4C70-9A59-8A67A3812B71}" sibTransId="{DF40F648-0E1B-40AE-BD7F-315995D3F9FB}"/>
    <dgm:cxn modelId="{4EEDE9A4-E52E-4E91-9957-EFD1341CC27B}" srcId="{51D4A5D7-F5AD-48CE-A501-8BA9CA61107A}" destId="{D81BA865-6CC7-4468-9F20-C6AC941043C4}" srcOrd="0" destOrd="0" parTransId="{1E299A64-BF50-4947-B588-19EFF5DFCFA0}" sibTransId="{9EB76AED-14C9-40F9-B76A-7A20DD29B13C}"/>
    <dgm:cxn modelId="{12ED70C2-52E9-4B4C-829E-AF12950EE732}" type="presOf" srcId="{C44898BB-C77B-4A0D-92C8-69939ACE7F74}" destId="{0A34712B-42C6-492F-9FF9-CEF357548700}" srcOrd="0" destOrd="0" presId="urn:microsoft.com/office/officeart/2005/8/layout/hProcess7"/>
    <dgm:cxn modelId="{B5AEBF1F-1A75-4551-89A1-423C99E4FDB0}" srcId="{67E0436A-97D3-4B3A-9E22-F60ED5DFA1B1}" destId="{66F2CDF8-946D-404D-B6FC-EDDCA527D0FC}" srcOrd="0" destOrd="0" parTransId="{AB035C6C-EE71-469A-8521-9C9BDCCD920D}" sibTransId="{30654D19-CF3F-49EE-A581-A959A1051F29}"/>
    <dgm:cxn modelId="{FF98D148-A3FA-4CEA-B85E-7A0D2BF8A71B}" type="presOf" srcId="{66F2CDF8-946D-404D-B6FC-EDDCA527D0FC}" destId="{65900021-05BA-42BF-90A3-281F9F1150AC}" srcOrd="0" destOrd="0" presId="urn:microsoft.com/office/officeart/2005/8/layout/hProcess7"/>
    <dgm:cxn modelId="{F347501B-302B-4A78-AEB9-FA71435C3401}" type="presOf" srcId="{67E0436A-97D3-4B3A-9E22-F60ED5DFA1B1}" destId="{54536D30-22D7-419A-9060-AC3746FC137F}" srcOrd="0" destOrd="0" presId="urn:microsoft.com/office/officeart/2005/8/layout/hProcess7"/>
    <dgm:cxn modelId="{EF6F301D-D867-4F2E-A052-03BC461F0307}" type="presOf" srcId="{179179C6-1057-4FA1-BF8C-127590CD5432}" destId="{79F18A16-2384-4BD5-B21B-90BFB17599DD}" srcOrd="0" destOrd="0" presId="urn:microsoft.com/office/officeart/2005/8/layout/hProcess7"/>
    <dgm:cxn modelId="{3B58CFEF-9899-4B58-A884-4C856E6E7BA7}" type="presOf" srcId="{98EF8B09-A97A-4171-93D5-6D5AC3DB1342}" destId="{A99397B6-BF7E-4781-9C09-93B74D68A096}" srcOrd="0" destOrd="0" presId="urn:microsoft.com/office/officeart/2005/8/layout/hProcess7"/>
    <dgm:cxn modelId="{1FDF8F16-A0AE-4E1D-8030-5E8631575B9B}" type="presOf" srcId="{51D4A5D7-F5AD-48CE-A501-8BA9CA61107A}" destId="{DE2DE815-7B74-4C74-92B2-303E3F09DC22}" srcOrd="1" destOrd="0" presId="urn:microsoft.com/office/officeart/2005/8/layout/hProcess7"/>
    <dgm:cxn modelId="{16A2CFB1-4E46-47F0-93D7-4CF3D60F5C71}" type="presOf" srcId="{D81BA865-6CC7-4468-9F20-C6AC941043C4}" destId="{C5049B91-2A70-4BEB-8EA9-0FE7E60B4880}" srcOrd="0" destOrd="0" presId="urn:microsoft.com/office/officeart/2005/8/layout/hProcess7"/>
    <dgm:cxn modelId="{945EEC41-93D2-4791-AA9A-52E625B2CB35}" srcId="{98EF8B09-A97A-4171-93D5-6D5AC3DB1342}" destId="{179179C6-1057-4FA1-BF8C-127590CD5432}" srcOrd="3" destOrd="0" parTransId="{9010BD54-F808-4FA6-82C3-34A3B302CF09}" sibTransId="{5AEB2F64-4D98-43F7-AD7D-66B37A93436F}"/>
    <dgm:cxn modelId="{B2661AA0-1B71-4DB5-8736-F39A5CC86A3E}" type="presOf" srcId="{51D4A5D7-F5AD-48CE-A501-8BA9CA61107A}" destId="{B3A4DE54-3E86-4DD3-B513-0C0206634AF4}" srcOrd="0" destOrd="0" presId="urn:microsoft.com/office/officeart/2005/8/layout/hProcess7"/>
    <dgm:cxn modelId="{6587DC5B-8453-42A5-9CED-F671844E168A}" type="presOf" srcId="{179179C6-1057-4FA1-BF8C-127590CD5432}" destId="{66EEA5CD-8FB4-4D57-86C3-9C407DFE2A0B}" srcOrd="1" destOrd="0" presId="urn:microsoft.com/office/officeart/2005/8/layout/hProcess7"/>
    <dgm:cxn modelId="{D1A83F37-5F60-4A4F-A9E8-90AD62932AA1}" srcId="{CF956120-6839-4B82-9704-73A6EA1A0648}" destId="{C44898BB-C77B-4A0D-92C8-69939ACE7F74}" srcOrd="0" destOrd="0" parTransId="{B89FD3A5-9D7A-48DB-8B37-2F1B9850A8DC}" sibTransId="{A451520C-F800-450B-B828-78525ADC0595}"/>
    <dgm:cxn modelId="{25F70316-1171-47BC-87F1-0AD6B4380047}" type="presOf" srcId="{E1EF030E-E26E-450C-886B-630C0C0524CB}" destId="{B489180D-3191-447F-981C-D8F7FFBB352A}" srcOrd="0" destOrd="0" presId="urn:microsoft.com/office/officeart/2005/8/layout/hProcess7"/>
    <dgm:cxn modelId="{944BB056-D096-4177-97C4-113079B3C58C}" type="presOf" srcId="{CF956120-6839-4B82-9704-73A6EA1A0648}" destId="{AE33EEA4-5B0F-4DF2-9E72-B268BB0CDEE2}" srcOrd="1" destOrd="0" presId="urn:microsoft.com/office/officeart/2005/8/layout/hProcess7"/>
    <dgm:cxn modelId="{19E9C296-AD87-42DB-8237-CF7AA7F385EA}" srcId="{98EF8B09-A97A-4171-93D5-6D5AC3DB1342}" destId="{51D4A5D7-F5AD-48CE-A501-8BA9CA61107A}" srcOrd="1" destOrd="0" parTransId="{E2C7DF32-57D2-4C2D-BC2A-9688C2D3A50A}" sibTransId="{1E978049-CDA2-44AF-A920-491F8BE4D8B9}"/>
    <dgm:cxn modelId="{A0002464-3CE1-45F8-9EE2-BFF043BE4142}" srcId="{98EF8B09-A97A-4171-93D5-6D5AC3DB1342}" destId="{67E0436A-97D3-4B3A-9E22-F60ED5DFA1B1}" srcOrd="2" destOrd="0" parTransId="{F90A0CF0-73D9-4B1C-9697-69A60B20EB2A}" sibTransId="{3984BA42-0458-48F6-8C47-AD5CFB97D8B1}"/>
    <dgm:cxn modelId="{92D3CED6-6C8A-44F7-A1D3-97B0F339EC61}" srcId="{98EF8B09-A97A-4171-93D5-6D5AC3DB1342}" destId="{CF956120-6839-4B82-9704-73A6EA1A0648}" srcOrd="0" destOrd="0" parTransId="{E3B0FCEF-EA59-4B9A-B03C-907F29889378}" sibTransId="{2501DB1D-5EC4-42A3-B936-E6BA8F393E39}"/>
    <dgm:cxn modelId="{C821D057-A0A7-4F39-995E-00470BEFA6BF}" type="presOf" srcId="{CF956120-6839-4B82-9704-73A6EA1A0648}" destId="{C4699493-00FA-48E0-BB52-DC95DF588863}" srcOrd="0" destOrd="0" presId="urn:microsoft.com/office/officeart/2005/8/layout/hProcess7"/>
    <dgm:cxn modelId="{9C84D58B-3286-4489-BED2-1DD96B8C427D}" type="presOf" srcId="{67E0436A-97D3-4B3A-9E22-F60ED5DFA1B1}" destId="{8A8BFC6A-8C7B-4229-9478-72EE72140194}" srcOrd="1" destOrd="0" presId="urn:microsoft.com/office/officeart/2005/8/layout/hProcess7"/>
    <dgm:cxn modelId="{563F5327-9616-490E-9499-F1C57CA7A260}" type="presParOf" srcId="{A99397B6-BF7E-4781-9C09-93B74D68A096}" destId="{DEC48F38-905D-4EBC-8A60-C97336EEE2A0}" srcOrd="0" destOrd="0" presId="urn:microsoft.com/office/officeart/2005/8/layout/hProcess7"/>
    <dgm:cxn modelId="{DF1993EF-AE51-4627-8D5E-A327D7AB09F6}" type="presParOf" srcId="{DEC48F38-905D-4EBC-8A60-C97336EEE2A0}" destId="{C4699493-00FA-48E0-BB52-DC95DF588863}" srcOrd="0" destOrd="0" presId="urn:microsoft.com/office/officeart/2005/8/layout/hProcess7"/>
    <dgm:cxn modelId="{D1892177-9F89-430F-8535-D2FB75DD782D}" type="presParOf" srcId="{DEC48F38-905D-4EBC-8A60-C97336EEE2A0}" destId="{AE33EEA4-5B0F-4DF2-9E72-B268BB0CDEE2}" srcOrd="1" destOrd="0" presId="urn:microsoft.com/office/officeart/2005/8/layout/hProcess7"/>
    <dgm:cxn modelId="{A1D8E384-A1B6-45DA-B1DC-78A40D80FB5F}" type="presParOf" srcId="{DEC48F38-905D-4EBC-8A60-C97336EEE2A0}" destId="{0A34712B-42C6-492F-9FF9-CEF357548700}" srcOrd="2" destOrd="0" presId="urn:microsoft.com/office/officeart/2005/8/layout/hProcess7"/>
    <dgm:cxn modelId="{11FD8363-6BCD-4C4D-B0A8-6CFD04B7D4A0}" type="presParOf" srcId="{A99397B6-BF7E-4781-9C09-93B74D68A096}" destId="{4BE27746-BD91-4BDE-A366-6B570F32A420}" srcOrd="1" destOrd="0" presId="urn:microsoft.com/office/officeart/2005/8/layout/hProcess7"/>
    <dgm:cxn modelId="{EB90441D-2779-4B59-B291-4F414DE60310}" type="presParOf" srcId="{A99397B6-BF7E-4781-9C09-93B74D68A096}" destId="{BA429AB8-9C27-4BB2-B69A-E446EDF3768A}" srcOrd="2" destOrd="0" presId="urn:microsoft.com/office/officeart/2005/8/layout/hProcess7"/>
    <dgm:cxn modelId="{C7BAD6A7-08D7-4598-80E7-6FAC7341AD72}" type="presParOf" srcId="{BA429AB8-9C27-4BB2-B69A-E446EDF3768A}" destId="{ECD8EC68-8E05-4F9A-8B3E-3405D311EA0D}" srcOrd="0" destOrd="0" presId="urn:microsoft.com/office/officeart/2005/8/layout/hProcess7"/>
    <dgm:cxn modelId="{91644FA4-1EA4-4E39-81C6-9ADB06DF9E3D}" type="presParOf" srcId="{BA429AB8-9C27-4BB2-B69A-E446EDF3768A}" destId="{5571D5F4-E59D-4212-8B2D-9B5F3B71CE5C}" srcOrd="1" destOrd="0" presId="urn:microsoft.com/office/officeart/2005/8/layout/hProcess7"/>
    <dgm:cxn modelId="{F34A7694-7530-4D4E-9C55-F3E403D5CD5A}" type="presParOf" srcId="{BA429AB8-9C27-4BB2-B69A-E446EDF3768A}" destId="{4A8C7B20-86E9-40F7-91FC-26314CCFEC84}" srcOrd="2" destOrd="0" presId="urn:microsoft.com/office/officeart/2005/8/layout/hProcess7"/>
    <dgm:cxn modelId="{DB1FB97E-15C2-4CC5-9C4B-0D76B56C035A}" type="presParOf" srcId="{A99397B6-BF7E-4781-9C09-93B74D68A096}" destId="{7C85DCF9-AB86-4AEF-A228-9D20BF80E409}" srcOrd="3" destOrd="0" presId="urn:microsoft.com/office/officeart/2005/8/layout/hProcess7"/>
    <dgm:cxn modelId="{4B5863CD-D394-4925-A179-861E10994FC4}" type="presParOf" srcId="{A99397B6-BF7E-4781-9C09-93B74D68A096}" destId="{A55F677F-4297-4637-A71F-DF559BF76F7D}" srcOrd="4" destOrd="0" presId="urn:microsoft.com/office/officeart/2005/8/layout/hProcess7"/>
    <dgm:cxn modelId="{311FE071-D7EA-4C3A-A69D-49F56B2A723A}" type="presParOf" srcId="{A55F677F-4297-4637-A71F-DF559BF76F7D}" destId="{B3A4DE54-3E86-4DD3-B513-0C0206634AF4}" srcOrd="0" destOrd="0" presId="urn:microsoft.com/office/officeart/2005/8/layout/hProcess7"/>
    <dgm:cxn modelId="{5F5EC245-DDDA-41D1-ABAA-5C4A8AFB7BF2}" type="presParOf" srcId="{A55F677F-4297-4637-A71F-DF559BF76F7D}" destId="{DE2DE815-7B74-4C74-92B2-303E3F09DC22}" srcOrd="1" destOrd="0" presId="urn:microsoft.com/office/officeart/2005/8/layout/hProcess7"/>
    <dgm:cxn modelId="{3F75A1EA-9B66-4DA3-8A0A-71543C25F963}" type="presParOf" srcId="{A55F677F-4297-4637-A71F-DF559BF76F7D}" destId="{C5049B91-2A70-4BEB-8EA9-0FE7E60B4880}" srcOrd="2" destOrd="0" presId="urn:microsoft.com/office/officeart/2005/8/layout/hProcess7"/>
    <dgm:cxn modelId="{53755DC0-B45B-427F-91D5-7A2D0C997C77}" type="presParOf" srcId="{A99397B6-BF7E-4781-9C09-93B74D68A096}" destId="{152DA62E-B937-41CA-9B45-F9AB10EC3573}" srcOrd="5" destOrd="0" presId="urn:microsoft.com/office/officeart/2005/8/layout/hProcess7"/>
    <dgm:cxn modelId="{4243BC16-6C4A-4C13-992F-63E4E088B0C0}" type="presParOf" srcId="{A99397B6-BF7E-4781-9C09-93B74D68A096}" destId="{655488BE-7ACB-4E5A-B78F-EA8C6644E2F8}" srcOrd="6" destOrd="0" presId="urn:microsoft.com/office/officeart/2005/8/layout/hProcess7"/>
    <dgm:cxn modelId="{94984447-D83D-4B2F-A1B8-76B0FE38338F}" type="presParOf" srcId="{655488BE-7ACB-4E5A-B78F-EA8C6644E2F8}" destId="{053637E6-2F01-4834-8ED3-754482583CB2}" srcOrd="0" destOrd="0" presId="urn:microsoft.com/office/officeart/2005/8/layout/hProcess7"/>
    <dgm:cxn modelId="{4DA62596-3FE1-4892-AF2B-64A66C0AB39F}" type="presParOf" srcId="{655488BE-7ACB-4E5A-B78F-EA8C6644E2F8}" destId="{845875E8-D1CC-4A62-8011-FACF4B21C3BF}" srcOrd="1" destOrd="0" presId="urn:microsoft.com/office/officeart/2005/8/layout/hProcess7"/>
    <dgm:cxn modelId="{23028A41-75FD-427F-8E74-BCA4156EF9D8}" type="presParOf" srcId="{655488BE-7ACB-4E5A-B78F-EA8C6644E2F8}" destId="{031F7C3D-937A-4DEE-8F2E-941E20DD84C1}" srcOrd="2" destOrd="0" presId="urn:microsoft.com/office/officeart/2005/8/layout/hProcess7"/>
    <dgm:cxn modelId="{DC090714-831B-42B9-A998-48708F8EADF8}" type="presParOf" srcId="{A99397B6-BF7E-4781-9C09-93B74D68A096}" destId="{90BFF97D-4402-44F3-A44B-67CE3D8B069C}" srcOrd="7" destOrd="0" presId="urn:microsoft.com/office/officeart/2005/8/layout/hProcess7"/>
    <dgm:cxn modelId="{D9520564-A79C-44B5-BC3E-C26A153A35B3}" type="presParOf" srcId="{A99397B6-BF7E-4781-9C09-93B74D68A096}" destId="{9F410A29-C633-41C1-BD04-9F8FE64AF5F1}" srcOrd="8" destOrd="0" presId="urn:microsoft.com/office/officeart/2005/8/layout/hProcess7"/>
    <dgm:cxn modelId="{F7477D36-B813-49CD-BDEB-3F436B0B28B6}" type="presParOf" srcId="{9F410A29-C633-41C1-BD04-9F8FE64AF5F1}" destId="{54536D30-22D7-419A-9060-AC3746FC137F}" srcOrd="0" destOrd="0" presId="urn:microsoft.com/office/officeart/2005/8/layout/hProcess7"/>
    <dgm:cxn modelId="{F010E294-B3D3-4B62-83EC-5F41DDCB9D4C}" type="presParOf" srcId="{9F410A29-C633-41C1-BD04-9F8FE64AF5F1}" destId="{8A8BFC6A-8C7B-4229-9478-72EE72140194}" srcOrd="1" destOrd="0" presId="urn:microsoft.com/office/officeart/2005/8/layout/hProcess7"/>
    <dgm:cxn modelId="{0256F659-F1DF-4CE1-BD21-2306E5CF5481}" type="presParOf" srcId="{9F410A29-C633-41C1-BD04-9F8FE64AF5F1}" destId="{65900021-05BA-42BF-90A3-281F9F1150AC}" srcOrd="2" destOrd="0" presId="urn:microsoft.com/office/officeart/2005/8/layout/hProcess7"/>
    <dgm:cxn modelId="{B227AC2B-5D26-41FF-B592-A59F58C3B0F4}" type="presParOf" srcId="{A99397B6-BF7E-4781-9C09-93B74D68A096}" destId="{E433B933-B1E2-4E40-88BE-89B0BBFEAAB9}" srcOrd="9" destOrd="0" presId="urn:microsoft.com/office/officeart/2005/8/layout/hProcess7"/>
    <dgm:cxn modelId="{53D9C779-CBF6-4469-B1B6-AEC9A91D66A5}" type="presParOf" srcId="{A99397B6-BF7E-4781-9C09-93B74D68A096}" destId="{E8BC4B2D-DE2D-4D7E-8E50-3931EDD1AB8B}" srcOrd="10" destOrd="0" presId="urn:microsoft.com/office/officeart/2005/8/layout/hProcess7"/>
    <dgm:cxn modelId="{84B15D2D-5C88-46C1-8861-C10AFC8A09E2}" type="presParOf" srcId="{E8BC4B2D-DE2D-4D7E-8E50-3931EDD1AB8B}" destId="{E444BC9E-54A8-4478-833D-3E7FFA6BBFC1}" srcOrd="0" destOrd="0" presId="urn:microsoft.com/office/officeart/2005/8/layout/hProcess7"/>
    <dgm:cxn modelId="{12D0F396-26B3-4A49-AE07-39DED9D60636}" type="presParOf" srcId="{E8BC4B2D-DE2D-4D7E-8E50-3931EDD1AB8B}" destId="{16069E5C-0396-4835-A2A8-A41BE0FE95F3}" srcOrd="1" destOrd="0" presId="urn:microsoft.com/office/officeart/2005/8/layout/hProcess7"/>
    <dgm:cxn modelId="{0B6400BB-C641-4C80-972B-119341E52B87}" type="presParOf" srcId="{E8BC4B2D-DE2D-4D7E-8E50-3931EDD1AB8B}" destId="{2F453941-8DC7-487E-9628-F81518930065}" srcOrd="2" destOrd="0" presId="urn:microsoft.com/office/officeart/2005/8/layout/hProcess7"/>
    <dgm:cxn modelId="{60F224F6-DEAB-4067-8554-D407C3E4C965}" type="presParOf" srcId="{A99397B6-BF7E-4781-9C09-93B74D68A096}" destId="{9CFEC7C8-CB52-4402-946C-A3171DF530BA}" srcOrd="11" destOrd="0" presId="urn:microsoft.com/office/officeart/2005/8/layout/hProcess7"/>
    <dgm:cxn modelId="{78E932E9-1265-4793-A02F-D9E7651489AE}" type="presParOf" srcId="{A99397B6-BF7E-4781-9C09-93B74D68A096}" destId="{DBF99220-A0C6-4978-9ABF-FABDAEA93FB5}" srcOrd="12" destOrd="0" presId="urn:microsoft.com/office/officeart/2005/8/layout/hProcess7"/>
    <dgm:cxn modelId="{AC38AB9A-3532-4B28-9FAA-A59CCF9BB3AB}" type="presParOf" srcId="{DBF99220-A0C6-4978-9ABF-FABDAEA93FB5}" destId="{79F18A16-2384-4BD5-B21B-90BFB17599DD}" srcOrd="0" destOrd="0" presId="urn:microsoft.com/office/officeart/2005/8/layout/hProcess7"/>
    <dgm:cxn modelId="{48EAAF14-1057-441A-B2F1-095FCC6C4ACA}" type="presParOf" srcId="{DBF99220-A0C6-4978-9ABF-FABDAEA93FB5}" destId="{66EEA5CD-8FB4-4D57-86C3-9C407DFE2A0B}" srcOrd="1" destOrd="0" presId="urn:microsoft.com/office/officeart/2005/8/layout/hProcess7"/>
    <dgm:cxn modelId="{408FF7D4-93DB-44B5-B64B-D7F0F31AA271}" type="presParOf" srcId="{DBF99220-A0C6-4978-9ABF-FABDAEA93FB5}" destId="{B489180D-3191-447F-981C-D8F7FFBB352A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1A5643-8BB7-4239-8837-F25364699E6F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9D6FE9-BBF9-4416-872E-7403C97DFE50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Средний балл аттестата</a:t>
          </a:r>
          <a:endParaRPr lang="ru-RU" dirty="0">
            <a:solidFill>
              <a:schemeClr val="tx1"/>
            </a:solidFill>
          </a:endParaRPr>
        </a:p>
      </dgm:t>
    </dgm:pt>
    <dgm:pt modelId="{BB28CA57-0F5F-4915-9012-0BC734F23D55}" type="parTrans" cxnId="{AF5C4562-C2A6-4224-8955-6466BA9405F7}">
      <dgm:prSet/>
      <dgm:spPr/>
      <dgm:t>
        <a:bodyPr/>
        <a:lstStyle/>
        <a:p>
          <a:endParaRPr lang="ru-RU"/>
        </a:p>
      </dgm:t>
    </dgm:pt>
    <dgm:pt modelId="{513751DA-67B8-421C-9545-619272C6D4B9}" type="sibTrans" cxnId="{AF5C4562-C2A6-4224-8955-6466BA9405F7}">
      <dgm:prSet/>
      <dgm:spPr/>
      <dgm:t>
        <a:bodyPr/>
        <a:lstStyle/>
        <a:p>
          <a:endParaRPr lang="ru-RU"/>
        </a:p>
      </dgm:t>
    </dgm:pt>
    <dgm:pt modelId="{9F9E0F9D-55E4-4FFC-8625-0CDA9B713815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Количество баллов за ОГЭ по профильным предметам</a:t>
          </a:r>
          <a:endParaRPr lang="ru-RU" dirty="0">
            <a:solidFill>
              <a:schemeClr val="tx1"/>
            </a:solidFill>
          </a:endParaRPr>
        </a:p>
      </dgm:t>
    </dgm:pt>
    <dgm:pt modelId="{46B2C203-66D6-4E64-B3AF-4D5FCB266571}" type="parTrans" cxnId="{56641638-B1E4-4C52-8BB2-AFF3593809D4}">
      <dgm:prSet/>
      <dgm:spPr/>
      <dgm:t>
        <a:bodyPr/>
        <a:lstStyle/>
        <a:p>
          <a:endParaRPr lang="ru-RU"/>
        </a:p>
      </dgm:t>
    </dgm:pt>
    <dgm:pt modelId="{657E3C8A-F545-4783-85DA-E707ACD9E12F}" type="sibTrans" cxnId="{56641638-B1E4-4C52-8BB2-AFF3593809D4}">
      <dgm:prSet/>
      <dgm:spPr/>
      <dgm:t>
        <a:bodyPr/>
        <a:lstStyle/>
        <a:p>
          <a:endParaRPr lang="ru-RU"/>
        </a:p>
      </dgm:t>
    </dgm:pt>
    <dgm:pt modelId="{10940998-203D-4A11-B60D-7BB4BA666F3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Участие во ВСОШ</a:t>
          </a:r>
          <a:endParaRPr lang="ru-RU" dirty="0">
            <a:solidFill>
              <a:schemeClr val="tx1"/>
            </a:solidFill>
          </a:endParaRPr>
        </a:p>
      </dgm:t>
    </dgm:pt>
    <dgm:pt modelId="{52C4AA79-C3C5-496F-8259-F1CAB4667E48}" type="parTrans" cxnId="{84DDEFD8-67AF-4F67-809F-BFF62E39DC9D}">
      <dgm:prSet/>
      <dgm:spPr/>
      <dgm:t>
        <a:bodyPr/>
        <a:lstStyle/>
        <a:p>
          <a:endParaRPr lang="ru-RU"/>
        </a:p>
      </dgm:t>
    </dgm:pt>
    <dgm:pt modelId="{77C2D49C-6D8E-4CFB-800D-7BA548BACF88}" type="sibTrans" cxnId="{84DDEFD8-67AF-4F67-809F-BFF62E39DC9D}">
      <dgm:prSet/>
      <dgm:spPr/>
      <dgm:t>
        <a:bodyPr/>
        <a:lstStyle/>
        <a:p>
          <a:endParaRPr lang="ru-RU"/>
        </a:p>
      </dgm:t>
    </dgm:pt>
    <dgm:pt modelId="{DC0C3DAB-3853-4C57-871E-C86EAFFB44B8}">
      <dgm:prSet phldrT="[Текст]"/>
      <dgm:spPr/>
      <dgm:t>
        <a:bodyPr/>
        <a:lstStyle/>
        <a:p>
          <a:r>
            <a:rPr lang="ru-RU" dirty="0" smtClean="0"/>
            <a:t>Суммарный балл в рейтинге</a:t>
          </a:r>
          <a:endParaRPr lang="ru-RU" dirty="0"/>
        </a:p>
      </dgm:t>
    </dgm:pt>
    <dgm:pt modelId="{44DF34F2-AF24-484F-8587-A94229AD8C78}" type="parTrans" cxnId="{663F5432-9965-44E4-8BDD-D3AF6AA0EC60}">
      <dgm:prSet/>
      <dgm:spPr/>
      <dgm:t>
        <a:bodyPr/>
        <a:lstStyle/>
        <a:p>
          <a:endParaRPr lang="ru-RU"/>
        </a:p>
      </dgm:t>
    </dgm:pt>
    <dgm:pt modelId="{45C35C13-F776-4FA7-A02B-5E2FF6E24052}" type="sibTrans" cxnId="{663F5432-9965-44E4-8BDD-D3AF6AA0EC60}">
      <dgm:prSet/>
      <dgm:spPr/>
      <dgm:t>
        <a:bodyPr/>
        <a:lstStyle/>
        <a:p>
          <a:endParaRPr lang="ru-RU"/>
        </a:p>
      </dgm:t>
    </dgm:pt>
    <dgm:pt modelId="{E10C27B5-FE96-420E-B309-6D6730225243}" type="pres">
      <dgm:prSet presAssocID="{E91A5643-8BB7-4239-8837-F25364699E6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27E9B4-7E7D-4A3B-9F31-6AEF9099F822}" type="pres">
      <dgm:prSet presAssocID="{E91A5643-8BB7-4239-8837-F25364699E6F}" presName="ellipse" presStyleLbl="trBgShp" presStyleIdx="0" presStyleCnt="1"/>
      <dgm:spPr/>
    </dgm:pt>
    <dgm:pt modelId="{3B561533-91BD-4854-AEE8-C17B4D29920C}" type="pres">
      <dgm:prSet presAssocID="{E91A5643-8BB7-4239-8837-F25364699E6F}" presName="arrow1" presStyleLbl="fgShp" presStyleIdx="0" presStyleCnt="1" custLinFactNeighborX="8471" custLinFactNeighborY="29012"/>
      <dgm:spPr/>
    </dgm:pt>
    <dgm:pt modelId="{60565901-A8EA-438E-9B67-DA28524163AF}" type="pres">
      <dgm:prSet presAssocID="{E91A5643-8BB7-4239-8837-F25364699E6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FB5416-89B4-4183-8C18-C5D95681968C}" type="pres">
      <dgm:prSet presAssocID="{9F9E0F9D-55E4-4FFC-8625-0CDA9B713815}" presName="item1" presStyleLbl="node1" presStyleIdx="0" presStyleCnt="3" custScaleX="145242" custScaleY="1503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5532BD-A3C8-4AAC-A5F9-E2F10E618984}" type="pres">
      <dgm:prSet presAssocID="{10940998-203D-4A11-B60D-7BB4BA666F3B}" presName="item2" presStyleLbl="node1" presStyleIdx="1" presStyleCnt="3" custScaleX="151882" custScaleY="129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86398D-8D79-4EF0-BB71-B1A8C8A8F577}" type="pres">
      <dgm:prSet presAssocID="{DC0C3DAB-3853-4C57-871E-C86EAFFB44B8}" presName="item3" presStyleLbl="node1" presStyleIdx="2" presStyleCnt="3" custScaleX="146654" custScaleY="120247" custLinFactNeighborX="18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2AED24-0B6C-4FE9-9DCB-A061915B6043}" type="pres">
      <dgm:prSet presAssocID="{E91A5643-8BB7-4239-8837-F25364699E6F}" presName="funnel" presStyleLbl="trAlignAcc1" presStyleIdx="0" presStyleCnt="1" custScaleY="77689" custLinFactNeighborX="505" custLinFactNeighborY="23004"/>
      <dgm:spPr/>
    </dgm:pt>
  </dgm:ptLst>
  <dgm:cxnLst>
    <dgm:cxn modelId="{AF5C4562-C2A6-4224-8955-6466BA9405F7}" srcId="{E91A5643-8BB7-4239-8837-F25364699E6F}" destId="{659D6FE9-BBF9-4416-872E-7403C97DFE50}" srcOrd="0" destOrd="0" parTransId="{BB28CA57-0F5F-4915-9012-0BC734F23D55}" sibTransId="{513751DA-67B8-421C-9545-619272C6D4B9}"/>
    <dgm:cxn modelId="{663F5432-9965-44E4-8BDD-D3AF6AA0EC60}" srcId="{E91A5643-8BB7-4239-8837-F25364699E6F}" destId="{DC0C3DAB-3853-4C57-871E-C86EAFFB44B8}" srcOrd="3" destOrd="0" parTransId="{44DF34F2-AF24-484F-8587-A94229AD8C78}" sibTransId="{45C35C13-F776-4FA7-A02B-5E2FF6E24052}"/>
    <dgm:cxn modelId="{57DCF690-2CC0-4225-815A-787DC2FDCF42}" type="presOf" srcId="{10940998-203D-4A11-B60D-7BB4BA666F3B}" destId="{23FB5416-89B4-4183-8C18-C5D95681968C}" srcOrd="0" destOrd="0" presId="urn:microsoft.com/office/officeart/2005/8/layout/funnel1"/>
    <dgm:cxn modelId="{794C2696-F682-4C20-8BBF-CE966CB161A4}" type="presOf" srcId="{659D6FE9-BBF9-4416-872E-7403C97DFE50}" destId="{5286398D-8D79-4EF0-BB71-B1A8C8A8F577}" srcOrd="0" destOrd="0" presId="urn:microsoft.com/office/officeart/2005/8/layout/funnel1"/>
    <dgm:cxn modelId="{D230AD35-4700-4C76-9BAE-403E45F1B331}" type="presOf" srcId="{DC0C3DAB-3853-4C57-871E-C86EAFFB44B8}" destId="{60565901-A8EA-438E-9B67-DA28524163AF}" srcOrd="0" destOrd="0" presId="urn:microsoft.com/office/officeart/2005/8/layout/funnel1"/>
    <dgm:cxn modelId="{56641638-B1E4-4C52-8BB2-AFF3593809D4}" srcId="{E91A5643-8BB7-4239-8837-F25364699E6F}" destId="{9F9E0F9D-55E4-4FFC-8625-0CDA9B713815}" srcOrd="1" destOrd="0" parTransId="{46B2C203-66D6-4E64-B3AF-4D5FCB266571}" sibTransId="{657E3C8A-F545-4783-85DA-E707ACD9E12F}"/>
    <dgm:cxn modelId="{08851D5D-CDE1-4ECF-AE1F-1F0A32DEF419}" type="presOf" srcId="{E91A5643-8BB7-4239-8837-F25364699E6F}" destId="{E10C27B5-FE96-420E-B309-6D6730225243}" srcOrd="0" destOrd="0" presId="urn:microsoft.com/office/officeart/2005/8/layout/funnel1"/>
    <dgm:cxn modelId="{EFB260DD-9E58-4E94-84A8-8F4F2A2F95DA}" type="presOf" srcId="{9F9E0F9D-55E4-4FFC-8625-0CDA9B713815}" destId="{A55532BD-A3C8-4AAC-A5F9-E2F10E618984}" srcOrd="0" destOrd="0" presId="urn:microsoft.com/office/officeart/2005/8/layout/funnel1"/>
    <dgm:cxn modelId="{84DDEFD8-67AF-4F67-809F-BFF62E39DC9D}" srcId="{E91A5643-8BB7-4239-8837-F25364699E6F}" destId="{10940998-203D-4A11-B60D-7BB4BA666F3B}" srcOrd="2" destOrd="0" parTransId="{52C4AA79-C3C5-496F-8259-F1CAB4667E48}" sibTransId="{77C2D49C-6D8E-4CFB-800D-7BA548BACF88}"/>
    <dgm:cxn modelId="{4B3D66CB-71A9-4B26-B7B6-947D544E56CD}" type="presParOf" srcId="{E10C27B5-FE96-420E-B309-6D6730225243}" destId="{8427E9B4-7E7D-4A3B-9F31-6AEF9099F822}" srcOrd="0" destOrd="0" presId="urn:microsoft.com/office/officeart/2005/8/layout/funnel1"/>
    <dgm:cxn modelId="{EE4299DF-0AA7-439B-B83B-00C6FAC5A72A}" type="presParOf" srcId="{E10C27B5-FE96-420E-B309-6D6730225243}" destId="{3B561533-91BD-4854-AEE8-C17B4D29920C}" srcOrd="1" destOrd="0" presId="urn:microsoft.com/office/officeart/2005/8/layout/funnel1"/>
    <dgm:cxn modelId="{2C06744E-23A2-468F-A79A-4F861635A864}" type="presParOf" srcId="{E10C27B5-FE96-420E-B309-6D6730225243}" destId="{60565901-A8EA-438E-9B67-DA28524163AF}" srcOrd="2" destOrd="0" presId="urn:microsoft.com/office/officeart/2005/8/layout/funnel1"/>
    <dgm:cxn modelId="{BAE3A3DE-2BE8-48BF-BF99-38C536A9231B}" type="presParOf" srcId="{E10C27B5-FE96-420E-B309-6D6730225243}" destId="{23FB5416-89B4-4183-8C18-C5D95681968C}" srcOrd="3" destOrd="0" presId="urn:microsoft.com/office/officeart/2005/8/layout/funnel1"/>
    <dgm:cxn modelId="{3F92FDFC-3F04-41C0-9595-01075A6EEE47}" type="presParOf" srcId="{E10C27B5-FE96-420E-B309-6D6730225243}" destId="{A55532BD-A3C8-4AAC-A5F9-E2F10E618984}" srcOrd="4" destOrd="0" presId="urn:microsoft.com/office/officeart/2005/8/layout/funnel1"/>
    <dgm:cxn modelId="{480C26EC-9035-4EFA-ABD2-A39725DF4863}" type="presParOf" srcId="{E10C27B5-FE96-420E-B309-6D6730225243}" destId="{5286398D-8D79-4EF0-BB71-B1A8C8A8F577}" srcOrd="5" destOrd="0" presId="urn:microsoft.com/office/officeart/2005/8/layout/funnel1"/>
    <dgm:cxn modelId="{89734824-F9A7-44CF-B56F-90E6B2668CBC}" type="presParOf" srcId="{E10C27B5-FE96-420E-B309-6D6730225243}" destId="{302AED24-0B6C-4FE9-9DCB-A061915B6043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68F018-5085-4D3A-94B0-21CA56D61131}">
      <dsp:nvSpPr>
        <dsp:cNvPr id="0" name=""/>
        <dsp:cNvSpPr/>
      </dsp:nvSpPr>
      <dsp:spPr>
        <a:xfrm>
          <a:off x="0" y="782937"/>
          <a:ext cx="8128000" cy="131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8E6D4B-0918-453D-AEB6-B93F415A940E}">
      <dsp:nvSpPr>
        <dsp:cNvPr id="0" name=""/>
        <dsp:cNvSpPr/>
      </dsp:nvSpPr>
      <dsp:spPr>
        <a:xfrm>
          <a:off x="406400" y="15417"/>
          <a:ext cx="5689600" cy="1535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/>
            <a:t>Литература</a:t>
          </a:r>
          <a:endParaRPr lang="ru-RU" sz="5200" kern="1200" dirty="0"/>
        </a:p>
      </dsp:txBody>
      <dsp:txXfrm>
        <a:off x="481334" y="90351"/>
        <a:ext cx="5539732" cy="1385172"/>
      </dsp:txXfrm>
    </dsp:sp>
    <dsp:sp modelId="{A77F3BBE-BA4C-4D90-AF6F-A9D0C1C13558}">
      <dsp:nvSpPr>
        <dsp:cNvPr id="0" name=""/>
        <dsp:cNvSpPr/>
      </dsp:nvSpPr>
      <dsp:spPr>
        <a:xfrm>
          <a:off x="0" y="3141657"/>
          <a:ext cx="8128000" cy="131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4760F0-5280-4856-BC12-31284EF7FBA4}">
      <dsp:nvSpPr>
        <dsp:cNvPr id="0" name=""/>
        <dsp:cNvSpPr/>
      </dsp:nvSpPr>
      <dsp:spPr>
        <a:xfrm>
          <a:off x="406400" y="2374137"/>
          <a:ext cx="5689600" cy="1535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/>
            <a:t>Обществознание </a:t>
          </a:r>
          <a:endParaRPr lang="ru-RU" sz="5200" kern="1200" dirty="0"/>
        </a:p>
      </dsp:txBody>
      <dsp:txXfrm>
        <a:off x="481334" y="2449071"/>
        <a:ext cx="5539732" cy="13851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699493-00FA-48E0-BB52-DC95DF588863}">
      <dsp:nvSpPr>
        <dsp:cNvPr id="0" name=""/>
        <dsp:cNvSpPr/>
      </dsp:nvSpPr>
      <dsp:spPr>
        <a:xfrm>
          <a:off x="4270" y="1216702"/>
          <a:ext cx="2568857" cy="308262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Шаг 1</a:t>
          </a:r>
          <a:endParaRPr lang="ru-RU" sz="2900" kern="1200" dirty="0"/>
        </a:p>
      </dsp:txBody>
      <dsp:txXfrm rot="16200000">
        <a:off x="-1002721" y="2223694"/>
        <a:ext cx="2527755" cy="513771"/>
      </dsp:txXfrm>
    </dsp:sp>
    <dsp:sp modelId="{0A34712B-42C6-492F-9FF9-CEF357548700}">
      <dsp:nvSpPr>
        <dsp:cNvPr id="0" name=""/>
        <dsp:cNvSpPr/>
      </dsp:nvSpPr>
      <dsp:spPr>
        <a:xfrm>
          <a:off x="518042" y="1216702"/>
          <a:ext cx="1913798" cy="3082628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/>
              </a:solidFill>
            </a:rPr>
            <a:t>Получение аттестата об основном общем образовании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 smtClean="0">
            <a:solidFill>
              <a:schemeClr val="tx1"/>
            </a:solidFill>
          </a:endParaRP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bg1"/>
              </a:solidFill>
            </a:rPr>
            <a:t>Июнь </a:t>
          </a:r>
          <a:endParaRPr lang="ru-RU" sz="2500" kern="1200" dirty="0">
            <a:solidFill>
              <a:schemeClr val="bg1"/>
            </a:solidFill>
          </a:endParaRPr>
        </a:p>
      </dsp:txBody>
      <dsp:txXfrm>
        <a:off x="518042" y="1216702"/>
        <a:ext cx="1913798" cy="3082628"/>
      </dsp:txXfrm>
    </dsp:sp>
    <dsp:sp modelId="{B3A4DE54-3E86-4DD3-B513-0C0206634AF4}">
      <dsp:nvSpPr>
        <dsp:cNvPr id="0" name=""/>
        <dsp:cNvSpPr/>
      </dsp:nvSpPr>
      <dsp:spPr>
        <a:xfrm>
          <a:off x="2663037" y="1216702"/>
          <a:ext cx="2568857" cy="308262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Шаг 2</a:t>
          </a:r>
          <a:endParaRPr lang="ru-RU" sz="2900" kern="1200" dirty="0"/>
        </a:p>
      </dsp:txBody>
      <dsp:txXfrm rot="16200000">
        <a:off x="1656045" y="2223694"/>
        <a:ext cx="2527755" cy="513771"/>
      </dsp:txXfrm>
    </dsp:sp>
    <dsp:sp modelId="{5571D5F4-E59D-4212-8B2D-9B5F3B71CE5C}">
      <dsp:nvSpPr>
        <dsp:cNvPr id="0" name=""/>
        <dsp:cNvSpPr/>
      </dsp:nvSpPr>
      <dsp:spPr>
        <a:xfrm rot="5400000">
          <a:off x="2449234" y="3668265"/>
          <a:ext cx="453296" cy="385328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049B91-2A70-4BEB-8EA9-0FE7E60B4880}">
      <dsp:nvSpPr>
        <dsp:cNvPr id="0" name=""/>
        <dsp:cNvSpPr/>
      </dsp:nvSpPr>
      <dsp:spPr>
        <a:xfrm>
          <a:off x="3176809" y="1216702"/>
          <a:ext cx="1913798" cy="3082628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/>
              </a:solidFill>
            </a:rPr>
            <a:t>Подача заявления на участие в конкурсном отборе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 smtClean="0">
            <a:solidFill>
              <a:schemeClr val="tx1"/>
            </a:solidFill>
          </a:endParaRP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bg1"/>
              </a:solidFill>
            </a:rPr>
            <a:t>Июнь-июль</a:t>
          </a:r>
          <a:endParaRPr lang="ru-RU" sz="2500" kern="1200" dirty="0">
            <a:solidFill>
              <a:schemeClr val="bg1"/>
            </a:solidFill>
          </a:endParaRPr>
        </a:p>
      </dsp:txBody>
      <dsp:txXfrm>
        <a:off x="3176809" y="1216702"/>
        <a:ext cx="1913798" cy="3082628"/>
      </dsp:txXfrm>
    </dsp:sp>
    <dsp:sp modelId="{54536D30-22D7-419A-9060-AC3746FC137F}">
      <dsp:nvSpPr>
        <dsp:cNvPr id="0" name=""/>
        <dsp:cNvSpPr/>
      </dsp:nvSpPr>
      <dsp:spPr>
        <a:xfrm>
          <a:off x="5321805" y="1216702"/>
          <a:ext cx="2568857" cy="308262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Шаг 3</a:t>
          </a:r>
          <a:endParaRPr lang="ru-RU" sz="2900" kern="1200" dirty="0"/>
        </a:p>
      </dsp:txBody>
      <dsp:txXfrm rot="16200000">
        <a:off x="4314812" y="2223694"/>
        <a:ext cx="2527755" cy="513771"/>
      </dsp:txXfrm>
    </dsp:sp>
    <dsp:sp modelId="{845875E8-D1CC-4A62-8011-FACF4B21C3BF}">
      <dsp:nvSpPr>
        <dsp:cNvPr id="0" name=""/>
        <dsp:cNvSpPr/>
      </dsp:nvSpPr>
      <dsp:spPr>
        <a:xfrm rot="5400000">
          <a:off x="5108001" y="3668265"/>
          <a:ext cx="453296" cy="385328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900021-05BA-42BF-90A3-281F9F1150AC}">
      <dsp:nvSpPr>
        <dsp:cNvPr id="0" name=""/>
        <dsp:cNvSpPr/>
      </dsp:nvSpPr>
      <dsp:spPr>
        <a:xfrm>
          <a:off x="5835576" y="1216702"/>
          <a:ext cx="1913798" cy="3082628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/>
              </a:solidFill>
            </a:rPr>
            <a:t>Успешное прохождение конкурсного отбора 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 smtClean="0">
            <a:solidFill>
              <a:schemeClr val="tx1"/>
            </a:solidFill>
          </a:endParaRP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 smtClean="0">
            <a:solidFill>
              <a:schemeClr val="bg1"/>
            </a:solidFill>
          </a:endParaRP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bg1"/>
              </a:solidFill>
            </a:rPr>
            <a:t>Июль-август</a:t>
          </a:r>
          <a:endParaRPr lang="ru-RU" sz="2500" kern="1200" dirty="0">
            <a:solidFill>
              <a:schemeClr val="bg1"/>
            </a:solidFill>
          </a:endParaRPr>
        </a:p>
      </dsp:txBody>
      <dsp:txXfrm>
        <a:off x="5835576" y="1216702"/>
        <a:ext cx="1913798" cy="3082628"/>
      </dsp:txXfrm>
    </dsp:sp>
    <dsp:sp modelId="{79F18A16-2384-4BD5-B21B-90BFB17599DD}">
      <dsp:nvSpPr>
        <dsp:cNvPr id="0" name=""/>
        <dsp:cNvSpPr/>
      </dsp:nvSpPr>
      <dsp:spPr>
        <a:xfrm>
          <a:off x="7980572" y="1216702"/>
          <a:ext cx="2568857" cy="308262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solidFill>
                <a:schemeClr val="bg1"/>
              </a:solidFill>
            </a:rPr>
            <a:t>Шаг 4</a:t>
          </a:r>
          <a:endParaRPr lang="ru-RU" sz="2900" kern="1200" dirty="0">
            <a:solidFill>
              <a:schemeClr val="bg1"/>
            </a:solidFill>
          </a:endParaRPr>
        </a:p>
      </dsp:txBody>
      <dsp:txXfrm rot="16200000">
        <a:off x="6973580" y="2223694"/>
        <a:ext cx="2527755" cy="513771"/>
      </dsp:txXfrm>
    </dsp:sp>
    <dsp:sp modelId="{16069E5C-0396-4835-A2A8-A41BE0FE95F3}">
      <dsp:nvSpPr>
        <dsp:cNvPr id="0" name=""/>
        <dsp:cNvSpPr/>
      </dsp:nvSpPr>
      <dsp:spPr>
        <a:xfrm rot="5400000">
          <a:off x="7766768" y="3668265"/>
          <a:ext cx="453296" cy="385328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89180D-3191-447F-981C-D8F7FFBB352A}">
      <dsp:nvSpPr>
        <dsp:cNvPr id="0" name=""/>
        <dsp:cNvSpPr/>
      </dsp:nvSpPr>
      <dsp:spPr>
        <a:xfrm>
          <a:off x="8494343" y="1216702"/>
          <a:ext cx="1913798" cy="3082628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/>
              </a:solidFill>
            </a:rPr>
            <a:t>Подача заявления на зачисление в 10 класс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 smtClean="0">
            <a:solidFill>
              <a:schemeClr val="tx1"/>
            </a:solidFill>
          </a:endParaRP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 smtClean="0">
            <a:solidFill>
              <a:schemeClr val="tx1"/>
            </a:solidFill>
          </a:endParaRP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bg1"/>
              </a:solidFill>
            </a:rPr>
            <a:t>Август</a:t>
          </a:r>
          <a:r>
            <a:rPr lang="ru-RU" sz="2500" kern="1200" dirty="0" smtClean="0">
              <a:solidFill>
                <a:schemeClr val="tx1"/>
              </a:solidFill>
            </a:rPr>
            <a:t> </a:t>
          </a:r>
          <a:endParaRPr lang="ru-RU" sz="2500" kern="1200" dirty="0">
            <a:solidFill>
              <a:schemeClr val="tx1"/>
            </a:solidFill>
          </a:endParaRPr>
        </a:p>
      </dsp:txBody>
      <dsp:txXfrm>
        <a:off x="8494343" y="1216702"/>
        <a:ext cx="1913798" cy="30826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7E9B4-7E7D-4A3B-9F31-6AEF9099F822}">
      <dsp:nvSpPr>
        <dsp:cNvPr id="0" name=""/>
        <dsp:cNvSpPr/>
      </dsp:nvSpPr>
      <dsp:spPr>
        <a:xfrm>
          <a:off x="2256578" y="151770"/>
          <a:ext cx="4641850" cy="1612053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561533-91BD-4854-AEE8-C17B4D29920C}">
      <dsp:nvSpPr>
        <dsp:cNvPr id="0" name=""/>
        <dsp:cNvSpPr/>
      </dsp:nvSpPr>
      <dsp:spPr>
        <a:xfrm>
          <a:off x="4211111" y="4266173"/>
          <a:ext cx="899583" cy="575733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565901-A8EA-438E-9B67-DA28524163AF}">
      <dsp:nvSpPr>
        <dsp:cNvPr id="0" name=""/>
        <dsp:cNvSpPr/>
      </dsp:nvSpPr>
      <dsp:spPr>
        <a:xfrm>
          <a:off x="2425699" y="4559728"/>
          <a:ext cx="4318000" cy="1079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Суммарный балл в рейтинге</a:t>
          </a:r>
          <a:endParaRPr lang="ru-RU" sz="2500" kern="1200" dirty="0"/>
        </a:p>
      </dsp:txBody>
      <dsp:txXfrm>
        <a:off x="2425699" y="4559728"/>
        <a:ext cx="4318000" cy="1079500"/>
      </dsp:txXfrm>
    </dsp:sp>
    <dsp:sp modelId="{23FB5416-89B4-4183-8C18-C5D95681968C}">
      <dsp:nvSpPr>
        <dsp:cNvPr id="0" name=""/>
        <dsp:cNvSpPr/>
      </dsp:nvSpPr>
      <dsp:spPr>
        <a:xfrm>
          <a:off x="3577906" y="1480501"/>
          <a:ext cx="2351831" cy="24348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Участие во ВСОШ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922324" y="1837084"/>
        <a:ext cx="1662995" cy="1721732"/>
      </dsp:txXfrm>
    </dsp:sp>
    <dsp:sp modelId="{A55532BD-A3C8-4AAC-A5F9-E2F10E618984}">
      <dsp:nvSpPr>
        <dsp:cNvPr id="0" name=""/>
        <dsp:cNvSpPr/>
      </dsp:nvSpPr>
      <dsp:spPr>
        <a:xfrm>
          <a:off x="2365483" y="435603"/>
          <a:ext cx="2459349" cy="20950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Количество баллов за ОГЭ по профильным предметам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2725646" y="742423"/>
        <a:ext cx="1739023" cy="1481459"/>
      </dsp:txXfrm>
    </dsp:sp>
    <dsp:sp modelId="{5286398D-8D79-4EF0-BB71-B1A8C8A8F577}">
      <dsp:nvSpPr>
        <dsp:cNvPr id="0" name=""/>
        <dsp:cNvSpPr/>
      </dsp:nvSpPr>
      <dsp:spPr>
        <a:xfrm>
          <a:off x="4367851" y="118104"/>
          <a:ext cx="2374695" cy="19470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Средний балл аттестата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715617" y="403250"/>
        <a:ext cx="1679163" cy="1376807"/>
      </dsp:txXfrm>
    </dsp:sp>
    <dsp:sp modelId="{302AED24-0B6C-4FE9-9DCB-A061915B6043}">
      <dsp:nvSpPr>
        <dsp:cNvPr id="0" name=""/>
        <dsp:cNvSpPr/>
      </dsp:nvSpPr>
      <dsp:spPr>
        <a:xfrm>
          <a:off x="2091306" y="1330535"/>
          <a:ext cx="5037667" cy="313097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2619DCB-BA3A-46E8-96CB-27FF15704215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717062A-5722-4F43-9959-277554ACF1ED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2149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9DCB-BA3A-46E8-96CB-27FF15704215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062A-5722-4F43-9959-277554ACF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05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9DCB-BA3A-46E8-96CB-27FF15704215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062A-5722-4F43-9959-277554ACF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451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9DCB-BA3A-46E8-96CB-27FF15704215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062A-5722-4F43-9959-277554ACF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11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2619DCB-BA3A-46E8-96CB-27FF15704215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717062A-5722-4F43-9959-277554ACF1ED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43116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9DCB-BA3A-46E8-96CB-27FF15704215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062A-5722-4F43-9959-277554ACF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73763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9DCB-BA3A-46E8-96CB-27FF15704215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062A-5722-4F43-9959-277554ACF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95528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9DCB-BA3A-46E8-96CB-27FF15704215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062A-5722-4F43-9959-277554ACF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62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9DCB-BA3A-46E8-96CB-27FF15704215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062A-5722-4F43-9959-277554ACF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357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A2619DCB-BA3A-46E8-96CB-27FF15704215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717062A-5722-4F43-9959-277554ACF1E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2982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2619DCB-BA3A-46E8-96CB-27FF15704215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717062A-5722-4F43-9959-277554ACF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69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2619DCB-BA3A-46E8-96CB-27FF15704215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717062A-5722-4F43-9959-277554ACF1E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5569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10 класс</a:t>
            </a:r>
            <a:br>
              <a:rPr lang="ru-RU" dirty="0" smtClean="0"/>
            </a:br>
            <a:r>
              <a:rPr lang="ru-RU" dirty="0" smtClean="0"/>
              <a:t>МБОУ </a:t>
            </a:r>
            <a:br>
              <a:rPr lang="ru-RU" dirty="0" smtClean="0"/>
            </a:br>
            <a:r>
              <a:rPr lang="ru-RU" dirty="0" smtClean="0"/>
              <a:t>«СШ №29»!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0168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9537" y="1240135"/>
            <a:ext cx="10977749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На </a:t>
            </a:r>
            <a:r>
              <a:rPr lang="ru-RU" sz="7200" b="1" dirty="0" smtClean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2025-27 </a:t>
            </a:r>
            <a:r>
              <a:rPr lang="ru-RU" sz="7200" b="1" dirty="0" smtClean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учебный год</a:t>
            </a:r>
          </a:p>
          <a:p>
            <a:pPr algn="ctr"/>
            <a:r>
              <a:rPr lang="ru-RU" sz="7200" b="1" dirty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</a:t>
            </a:r>
            <a:r>
              <a:rPr lang="ru-RU" sz="7200" b="1" cap="none" spc="0" dirty="0" smtClean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ы открываем </a:t>
            </a:r>
            <a:r>
              <a:rPr lang="ru-RU" sz="7200" b="1" u="sng" cap="none" spc="0" dirty="0" smtClean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один класс </a:t>
            </a:r>
          </a:p>
          <a:p>
            <a:pPr algn="ctr"/>
            <a:r>
              <a:rPr lang="ru-RU" sz="7200" b="1" u="sng" cap="none" spc="0" dirty="0" smtClean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ГУМАНИТАРНОГО </a:t>
            </a:r>
          </a:p>
          <a:p>
            <a:pPr algn="ctr"/>
            <a:r>
              <a:rPr lang="ru-RU" sz="7200" b="1" u="sng" cap="none" spc="0" dirty="0" smtClean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профиля</a:t>
            </a:r>
            <a:endParaRPr lang="ru-RU" sz="7200" b="1" u="sng" cap="none" spc="0" dirty="0">
              <a:ln w="0"/>
              <a:solidFill>
                <a:schemeClr val="tx2">
                  <a:lumMod val="75000"/>
                  <a:lumOff val="2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850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12553" y="469436"/>
            <a:ext cx="66177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u="sng" cap="none" spc="0" dirty="0" smtClean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Профильные предметы</a:t>
            </a:r>
            <a:endParaRPr lang="ru-RU" sz="4800" b="1" u="sng" cap="none" spc="0" dirty="0">
              <a:ln w="0"/>
              <a:solidFill>
                <a:schemeClr val="tx2">
                  <a:lumMod val="75000"/>
                  <a:lumOff val="2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23411793"/>
              </p:ext>
            </p:extLst>
          </p:nvPr>
        </p:nvGraphicFramePr>
        <p:xfrm>
          <a:off x="2032000" y="1670858"/>
          <a:ext cx="8128000" cy="446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5108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9577" y="224135"/>
            <a:ext cx="9798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u="sng" cap="none" spc="0" dirty="0" smtClean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Модель поступления в 10 класс</a:t>
            </a:r>
            <a:endParaRPr lang="ru-RU" sz="5400" b="1" u="sng" cap="none" spc="0" dirty="0">
              <a:ln w="0"/>
              <a:solidFill>
                <a:schemeClr val="tx2">
                  <a:lumMod val="75000"/>
                  <a:lumOff val="2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42817527"/>
              </p:ext>
            </p:extLst>
          </p:nvPr>
        </p:nvGraphicFramePr>
        <p:xfrm>
          <a:off x="952500" y="719666"/>
          <a:ext cx="10553700" cy="5516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4017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5766" y="109835"/>
            <a:ext cx="1025928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Принцип начисления баллов в рейтинге</a:t>
            </a:r>
            <a:endParaRPr lang="ru-RU" sz="4400" b="1" cap="none" spc="0" dirty="0">
              <a:ln w="0"/>
              <a:solidFill>
                <a:schemeClr val="tx2">
                  <a:lumMod val="75000"/>
                  <a:lumOff val="2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3730738"/>
              </p:ext>
            </p:extLst>
          </p:nvPr>
        </p:nvGraphicFramePr>
        <p:xfrm>
          <a:off x="3026083" y="856852"/>
          <a:ext cx="9169400" cy="5757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1336983" y="1626293"/>
            <a:ext cx="2870200" cy="3784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*Если профильный предмет не сдавали, то берется отметка из аттестата и переводится в баллы: </a:t>
            </a:r>
          </a:p>
          <a:p>
            <a:r>
              <a:rPr lang="ru-RU" dirty="0" smtClean="0"/>
              <a:t>5 баллов за отметку «5»</a:t>
            </a:r>
          </a:p>
          <a:p>
            <a:r>
              <a:rPr lang="ru-RU" dirty="0" smtClean="0"/>
              <a:t>4 балла за отметку «4»</a:t>
            </a:r>
          </a:p>
          <a:p>
            <a:r>
              <a:rPr lang="ru-RU" dirty="0" smtClean="0"/>
              <a:t>0 баллов за отметку «3»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911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9174" y="274935"/>
            <a:ext cx="5850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Примерный расчет</a:t>
            </a:r>
            <a:endParaRPr lang="ru-RU" sz="5400" b="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28749" y="1198265"/>
            <a:ext cx="10453651" cy="48013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Ученик Петр Иванов хочет подать заявление на участие в рейтинговом отборе </a:t>
            </a:r>
          </a:p>
          <a:p>
            <a:pPr algn="ctr"/>
            <a:r>
              <a:rPr lang="ru-RU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Он имеет: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средний балл аттестата 4,4;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</a:t>
            </a:r>
            <a:r>
              <a:rPr lang="ru-RU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дал ОГЭ по обществознанию на «24» – это 24 балла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ОГЭ по литературе не сдавал, в аттестате «5» - это 5 баллов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Имеет грамоту победителя </a:t>
            </a:r>
          </a:p>
          <a:p>
            <a:r>
              <a:rPr lang="ru-RU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школьного этапа ВСОШ по обществознанию – это 1 балл</a:t>
            </a:r>
          </a:p>
          <a:p>
            <a:pPr algn="ctr"/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Итого в рейтинговой таблице 34,4 балла</a:t>
            </a:r>
            <a:endParaRPr lang="ru-RU" sz="28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0155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0217" y="0"/>
            <a:ext cx="52116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Частые вопросы</a:t>
            </a:r>
            <a:endParaRPr lang="ru-RU" sz="5400" b="1" dirty="0">
              <a:ln w="0"/>
              <a:solidFill>
                <a:schemeClr val="tx2">
                  <a:lumMod val="75000"/>
                  <a:lumOff val="2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71600" y="923330"/>
            <a:ext cx="9880600" cy="1143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Может ли ученик написать заявление на участие в рейтинговом отборе сам?</a:t>
            </a:r>
          </a:p>
          <a:p>
            <a:r>
              <a:rPr lang="ru-RU" sz="2000" i="1" dirty="0" smtClean="0">
                <a:solidFill>
                  <a:srgbClr val="FF0000"/>
                </a:solidFill>
              </a:rPr>
              <a:t>- НЕТ, заявление об участии в рейтинговом отборе и заявление на зачисление в 10 класс подает родитель (законный представитель).</a:t>
            </a:r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71600" y="2112664"/>
            <a:ext cx="9880600" cy="149413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</a:rPr>
              <a:t>2. </a:t>
            </a:r>
            <a:r>
              <a:rPr lang="ru-RU" sz="2000" dirty="0">
                <a:solidFill>
                  <a:schemeClr val="tx1"/>
                </a:solidFill>
              </a:rPr>
              <a:t>Можно ли предоставить копию аттестата </a:t>
            </a:r>
            <a:r>
              <a:rPr lang="ru-RU" sz="2000" dirty="0" smtClean="0">
                <a:solidFill>
                  <a:schemeClr val="tx1"/>
                </a:solidFill>
              </a:rPr>
              <a:t>при подаче заявления на участие в рейтинговом отборе?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i="1" dirty="0" smtClean="0">
                <a:solidFill>
                  <a:srgbClr val="FF0000"/>
                </a:solidFill>
              </a:rPr>
              <a:t> - ДА, можно подать заявление на участие в конкурсном отборе с копией аттестата, заверенной образовательной организацией, в которой он был выдан. При зачислении в 10й класс необходимо предоставить оригинал документа.</a:t>
            </a:r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71600" y="3695004"/>
            <a:ext cx="9880600" cy="138876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</a:rPr>
              <a:t>3</a:t>
            </a:r>
            <a:r>
              <a:rPr lang="ru-RU" sz="2000" dirty="0" smtClean="0">
                <a:solidFill>
                  <a:schemeClr val="tx1"/>
                </a:solidFill>
              </a:rPr>
              <a:t>. Обязательно ли подавать заявление в день выдачи аттестата?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i="1" dirty="0" smtClean="0">
                <a:solidFill>
                  <a:srgbClr val="FF0000"/>
                </a:solidFill>
              </a:rPr>
              <a:t> - НЕТ, прием заявлений осуществляется в течение срока, определенного Управлением образования Администрации города Иванова.</a:t>
            </a:r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71600" y="5183978"/>
            <a:ext cx="9880600" cy="138876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</a:rPr>
              <a:t>4. Как отслеживать свой рейтинг?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i="1" dirty="0" smtClean="0">
                <a:solidFill>
                  <a:srgbClr val="FF0000"/>
                </a:solidFill>
              </a:rPr>
              <a:t> - Каждому ученику присваивается регистрационный номер, по которому себя можно отследить в рейтинговой таблице. Таблица будет опубликована в соответствии с графиком на официальном сайте школы в новостной ленте и в рубрике «Родителям».</a:t>
            </a:r>
            <a:endParaRPr lang="ru-RU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33806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136</TotalTime>
  <Words>344</Words>
  <Application>Microsoft Office PowerPoint</Application>
  <PresentationFormat>Широкоэкранный</PresentationFormat>
  <Paragraphs>54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Corbel</vt:lpstr>
      <vt:lpstr>Gill Sans MT</vt:lpstr>
      <vt:lpstr>Impact</vt:lpstr>
      <vt:lpstr>Badge</vt:lpstr>
      <vt:lpstr>10 класс МБОУ  «СШ №29»!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Приходи в 10 класс МБОУ «СШ №17»</dc:title>
  <dc:creator>Замдир</dc:creator>
  <cp:lastModifiedBy>Директор</cp:lastModifiedBy>
  <cp:revision>16</cp:revision>
  <dcterms:created xsi:type="dcterms:W3CDTF">2023-01-16T11:49:06Z</dcterms:created>
  <dcterms:modified xsi:type="dcterms:W3CDTF">2025-04-24T10:06:37Z</dcterms:modified>
</cp:coreProperties>
</file>